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commentAuthors.xml" ContentType="application/vnd.openxmlformats-officedocument.presentationml.commentAuthors+xml"/>
  <Override PartName="/ppt/media/image106.svg" ContentType="image/svg"/>
  <Override PartName="/ppt/media/image108.svg" ContentType="image/svg"/>
  <Override PartName="/ppt/media/image111.svg" ContentType="image/svg"/>
  <Override PartName="/ppt/media/image114.svg" ContentType="image/svg"/>
  <Override PartName="/ppt/media/image116.svg" ContentType="image/svg"/>
  <Override PartName="/ppt/media/image121.svg" ContentType="image/svg"/>
  <Override PartName="/ppt/media/image126.svg" ContentType="image/svg"/>
  <Override PartName="/ppt/media/image128.svg" ContentType="image/svg"/>
  <Override PartName="/ppt/media/image130.svg" ContentType="image/svg"/>
  <Override PartName="/ppt/media/image132.svg" ContentType="image/svg"/>
  <Override PartName="/ppt/media/image134.svg" ContentType="image/svg"/>
  <Override PartName="/ppt/media/image136.svg" ContentType="image/svg"/>
  <Override PartName="/ppt/media/image138.svg" ContentType="image/svg"/>
  <Override PartName="/ppt/media/image139.svg" ContentType="image/svg"/>
  <Override PartName="/ppt/media/image140.svg" ContentType="image/svg"/>
  <Override PartName="/ppt/media/image142.svg" ContentType="image/svg"/>
  <Override PartName="/ppt/media/image144.svg" ContentType="image/svg"/>
  <Override PartName="/ppt/media/image150.svg" ContentType="image/svg"/>
  <Override PartName="/ppt/media/image152.svg" ContentType="image/svg"/>
  <Override PartName="/ppt/media/image154.svg" ContentType="image/svg"/>
  <Override PartName="/ppt/media/image157.svg" ContentType="image/svg"/>
  <Override PartName="/ppt/media/image159.svg" ContentType="image/svg"/>
  <Override PartName="/ppt/media/image161.svg" ContentType="image/svg"/>
  <Override PartName="/ppt/media/image163.svg" ContentType="image/svg"/>
  <Override PartName="/ppt/media/image175.svg" ContentType="image/svg"/>
  <Override PartName="/ppt/media/image177.svg" ContentType="image/svg"/>
  <Override PartName="/ppt/media/image179.svg" ContentType="image/svg"/>
  <Override PartName="/ppt/media/image193.svg" ContentType="image/svg"/>
  <Override PartName="/ppt/media/image195.svg" ContentType="image/svg"/>
  <Override PartName="/ppt/media/image197.svg" ContentType="image/svg"/>
  <Override PartName="/ppt/media/image216.svg" ContentType="image/svg"/>
  <Override PartName="/ppt/media/image230.svg" ContentType="image/svg"/>
  <Override PartName="/ppt/media/image232.svg" ContentType="image/svg"/>
  <Override PartName="/ppt/media/image234.svg" ContentType="image/svg"/>
  <Override PartName="/ppt/media/image236.svg" ContentType="image/svg"/>
  <Override PartName="/ppt/media/image238.svg" ContentType="image/svg"/>
  <Override PartName="/ppt/media/image242.svg" ContentType="image/svg"/>
  <Override PartName="/ppt/media/image244.svg" ContentType="image/svg"/>
  <Override PartName="/ppt/media/image246.svg" ContentType="image/svg"/>
  <Override PartName="/ppt/media/image249.svg" ContentType="image/svg"/>
  <Override PartName="/ppt/media/image251.svg" ContentType="image/svg"/>
  <Override PartName="/ppt/media/image253.svg" ContentType="image/svg"/>
  <Override PartName="/ppt/media/image255.svg" ContentType="image/svg"/>
  <Override PartName="/ppt/media/image257.svg" ContentType="image/svg"/>
  <Override PartName="/ppt/media/image259.svg" ContentType="image/svg"/>
  <Override PartName="/ppt/media/image261.svg" ContentType="image/svg"/>
  <Override PartName="/ppt/media/image263.svg" ContentType="image/svg"/>
  <Override PartName="/ppt/media/image265.svg" ContentType="image/svg"/>
  <Override PartName="/ppt/media/image267.svg" ContentType="image/svg"/>
  <Override PartName="/ppt/media/image269.svg" ContentType="image/svg"/>
  <Override PartName="/ppt/media/image271.svg" ContentType="image/svg"/>
  <Override PartName="/ppt/media/image273.svg" ContentType="image/svg"/>
  <Override PartName="/ppt/media/image275.svg" ContentType="image/svg"/>
  <Override PartName="/ppt/media/image291.svg" ContentType="image/svg"/>
  <Override PartName="/ppt/media/image297.svg" ContentType="image/svg"/>
  <Override PartName="/ppt/media/image299.svg" ContentType="image/svg"/>
  <Override PartName="/ppt/media/image301.svg" ContentType="image/svg"/>
  <Override PartName="/ppt/media/image303.svg" ContentType="image/svg"/>
  <Override PartName="/ppt/media/image305.svg" ContentType="image/svg"/>
  <Override PartName="/ppt/media/image307.svg" ContentType="image/svg"/>
  <Override PartName="/ppt/media/image309.svg" ContentType="image/svg"/>
  <Override PartName="/ppt/media/image311.svg" ContentType="image/svg"/>
  <Override PartName="/ppt/media/image313.svg" ContentType="image/svg"/>
  <Override PartName="/ppt/media/image315.svg" ContentType="image/svg"/>
  <Override PartName="/ppt/media/image317.svg" ContentType="image/svg"/>
  <Override PartName="/ppt/media/image319.svg" ContentType="image/svg"/>
  <Override PartName="/ppt/media/image321.svg" ContentType="image/svg"/>
  <Override PartName="/ppt/media/image323.svg" ContentType="image/svg"/>
  <Override PartName="/ppt/media/image325.svg" ContentType="image/svg"/>
  <Override PartName="/ppt/media/image327.svg" ContentType="image/svg"/>
  <Override PartName="/ppt/media/image329.svg" ContentType="image/svg"/>
  <Override PartName="/ppt/media/image331.svg" ContentType="image/svg"/>
  <Override PartName="/ppt/media/image333.svg" ContentType="image/svg"/>
  <Override PartName="/ppt/media/image335.svg" ContentType="image/svg"/>
  <Override PartName="/ppt/media/image362.svg" ContentType="image/svg"/>
  <Override PartName="/ppt/media/image364.svg" ContentType="image/svg"/>
  <Override PartName="/ppt/media/image382.svg" ContentType="image/svg"/>
  <Override PartName="/ppt/media/image384.svg" ContentType="image/svg"/>
  <Override PartName="/ppt/media/image386.svg" ContentType="image/svg"/>
  <Override PartName="/ppt/media/image388.svg" ContentType="image/svg"/>
  <Override PartName="/ppt/media/image390.svg" ContentType="image/svg"/>
  <Override PartName="/ppt/media/image392.svg" ContentType="image/svg"/>
  <Override PartName="/ppt/media/image394.svg" ContentType="image/svg"/>
  <Override PartName="/ppt/media/image396.svg" ContentType="image/svg"/>
  <Override PartName="/ppt/media/image398.svg" ContentType="image/svg"/>
  <Override PartName="/ppt/media/image400.svg" ContentType="image/svg"/>
  <Override PartName="/ppt/media/image402.svg" ContentType="image/svg"/>
  <Override PartName="/ppt/media/image417.svg" ContentType="image/svg"/>
  <Override PartName="/ppt/media/image434.svg" ContentType="image/svg"/>
  <Override PartName="/ppt/media/image436.svg" ContentType="image/svg"/>
  <Override PartName="/ppt/media/image438.svg" ContentType="image/svg"/>
  <Override PartName="/ppt/media/image440.svg" ContentType="image/svg"/>
  <Override PartName="/ppt/media/image442.svg" ContentType="image/svg"/>
  <Override PartName="/ppt/media/image444.svg" ContentType="image/svg"/>
  <Override PartName="/ppt/media/image446.svg" ContentType="image/svg"/>
  <Override PartName="/ppt/media/image448.svg" ContentType="image/svg"/>
  <Override PartName="/ppt/media/image450.svg" ContentType="image/svg"/>
  <Override PartName="/ppt/media/image452.svg" ContentType="image/svg"/>
  <Override PartName="/ppt/media/image454.svg" ContentType="image/svg"/>
  <Override PartName="/ppt/media/image456.svg" ContentType="image/svg"/>
  <Override PartName="/ppt/media/image458.svg" ContentType="image/svg"/>
  <Override PartName="/ppt/media/image466.svg" ContentType="image/svg"/>
  <Override PartName="/ppt/media/image473.svg" ContentType="image/svg"/>
  <Override PartName="/ppt/media/image475.svg" ContentType="image/svg"/>
  <Override PartName="/ppt/media/image477.svg" ContentType="image/svg"/>
  <Override PartName="/ppt/media/image481.svg" ContentType="image/svg"/>
  <Override PartName="/ppt/media/image483.svg" ContentType="image/svg"/>
  <Override PartName="/ppt/media/image509.svg" ContentType="image/svg"/>
  <Override PartName="/ppt/media/image511.svg" ContentType="image/svg"/>
  <Override PartName="/ppt/media/image513.svg" ContentType="image/svg"/>
  <Override PartName="/ppt/media/image515.svg" ContentType="image/svg"/>
  <Override PartName="/ppt/media/image529.svg" ContentType="image/svg"/>
  <Override PartName="/ppt/media/image531.svg" ContentType="image/svg"/>
  <Override PartName="/ppt/media/image533.svg" ContentType="image/svg"/>
  <Override PartName="/ppt/media/image535.svg" ContentType="image/svg"/>
  <Override PartName="/ppt/media/image537.svg" ContentType="image/svg"/>
  <Override PartName="/ppt/media/image539.svg" ContentType="image/svg"/>
  <Override PartName="/ppt/media/image541.svg" ContentType="image/svg"/>
  <Override PartName="/ppt/media/image545.svg" ContentType="image/svg"/>
  <Override PartName="/ppt/media/image547.svg" ContentType="image/svg"/>
  <Override PartName="/ppt/media/image549.svg" ContentType="image/svg"/>
  <Override PartName="/ppt/media/image555.svg" ContentType="image/svg"/>
  <Override PartName="/ppt/media/image564.svg" ContentType="image/svg"/>
  <Override PartName="/ppt/media/image566.svg" ContentType="image/svg"/>
  <Override PartName="/ppt/media/image576.svg" ContentType="image/svg"/>
  <Override PartName="/ppt/media/image578.svg" ContentType="image/svg"/>
  <Override PartName="/ppt/media/image580.svg" ContentType="image/svg"/>
  <Override PartName="/ppt/media/image584.svg" ContentType="image/svg"/>
  <Override PartName="/ppt/media/image586.svg" ContentType="image/svg"/>
  <Override PartName="/ppt/media/image588.svg" ContentType="image/svg"/>
  <Override PartName="/ppt/media/image590.svg" ContentType="image/svg"/>
  <Override PartName="/ppt/media/image592.svg" ContentType="image/svg"/>
  <Override PartName="/ppt/media/image594.svg" ContentType="image/svg"/>
  <Override PartName="/ppt/media/image596.svg" ContentType="image/svg"/>
  <Override PartName="/ppt/media/image598.svg" ContentType="image/svg"/>
  <Override PartName="/ppt/media/image60.svg" ContentType="image/svg"/>
  <Override PartName="/ppt/media/image605.svg" ContentType="image/svg"/>
  <Override PartName="/ppt/media/image608.svg" ContentType="image/svg"/>
  <Override PartName="/ppt/media/image610.svg" ContentType="image/svg"/>
  <Override PartName="/ppt/media/image612.svg" ContentType="image/svg"/>
  <Override PartName="/ppt/media/image614.svg" ContentType="image/svg"/>
  <Override PartName="/ppt/media/image616.svg" ContentType="image/svg"/>
  <Override PartName="/ppt/media/image618.svg" ContentType="image/svg"/>
  <Override PartName="/ppt/media/image620.svg" ContentType="image/svg"/>
  <Override PartName="/ppt/media/image622.svg" ContentType="image/svg"/>
  <Override PartName="/ppt/media/image624.svg" ContentType="image/svg"/>
  <Override PartName="/ppt/media/image640.svg" ContentType="image/svg"/>
  <Override PartName="/ppt/media/image642.svg" ContentType="image/svg"/>
  <Override PartName="/ppt/media/image644.svg" ContentType="image/svg"/>
  <Override PartName="/ppt/media/image665.svg" ContentType="image/svg"/>
  <Override PartName="/ppt/media/image668.svg" ContentType="image/svg"/>
  <Override PartName="/ppt/media/image670.svg" ContentType="image/svg"/>
  <Override PartName="/ppt/media/image672.svg" ContentType="image/svg"/>
  <Override PartName="/ppt/media/image674.svg" ContentType="image/svg"/>
  <Override PartName="/ppt/media/image676.svg" ContentType="image/svg"/>
  <Override PartName="/ppt/media/image679.svg" ContentType="image/svg"/>
  <Override PartName="/ppt/media/image681.svg" ContentType="image/svg"/>
  <Override PartName="/ppt/media/image683.svg" ContentType="image/svg"/>
  <Override PartName="/ppt/media/image685.svg" ContentType="image/svg"/>
  <Override PartName="/ppt/media/image687.svg" ContentType="image/svg"/>
  <Override PartName="/ppt/media/image689.svg" ContentType="image/svg"/>
  <Override PartName="/ppt/media/image69.svg" ContentType="image/svg"/>
  <Override PartName="/ppt/media/image691.svg" ContentType="image/svg"/>
  <Override PartName="/ppt/media/image693.svg" ContentType="image/svg"/>
  <Override PartName="/ppt/media/image695.svg" ContentType="image/svg"/>
  <Override PartName="/ppt/media/image697.svg" ContentType="image/svg"/>
  <Override PartName="/ppt/media/image699.svg" ContentType="image/svg"/>
  <Override PartName="/ppt/media/image701.svg" ContentType="image/svg"/>
  <Override PartName="/ppt/media/image703.svg" ContentType="image/svg"/>
  <Override PartName="/ppt/media/image705.svg" ContentType="image/svg"/>
  <Override PartName="/ppt/media/image71.svg" ContentType="image/svg"/>
  <Override PartName="/ppt/media/image712.svg" ContentType="image/svg"/>
  <Override PartName="/ppt/media/image715.svg" ContentType="image/svg"/>
  <Override PartName="/ppt/media/image737.svg" ContentType="image/svg"/>
  <Override PartName="/ppt/media/image739.svg" ContentType="image/svg"/>
  <Override PartName="/ppt/media/image75.svg" ContentType="image/svg"/>
  <Override PartName="/ppt/media/image751.svg" ContentType="image/svg"/>
  <Override PartName="/ppt/media/image753.svg" ContentType="image/svg"/>
  <Override PartName="/ppt/media/image755.svg" ContentType="image/svg"/>
  <Override PartName="/ppt/media/image757.svg" ContentType="image/svg"/>
  <Override PartName="/ppt/media/image759.svg" ContentType="image/svg"/>
  <Override PartName="/ppt/media/image761.svg" ContentType="image/svg"/>
  <Override PartName="/ppt/media/image763.svg" ContentType="image/svg"/>
  <Override PartName="/ppt/media/image765.svg" ContentType="image/svg"/>
  <Override PartName="/ppt/media/image767.svg" ContentType="image/svg"/>
  <Override PartName="/ppt/media/image769.svg" ContentType="image/svg"/>
  <Override PartName="/ppt/media/image77.svg" ContentType="image/svg"/>
  <Override PartName="/ppt/media/image771.svg" ContentType="image/svg"/>
  <Override PartName="/ppt/media/image773.svg" ContentType="image/svg"/>
  <Override PartName="/ppt/media/image775.svg" ContentType="image/svg"/>
  <Override PartName="/ppt/media/image777.svg" ContentType="image/svg"/>
  <Override PartName="/ppt/media/image779.svg" ContentType="image/svg"/>
  <Override PartName="/ppt/media/image785.svg" ContentType="image/svg"/>
  <Override PartName="/ppt/media/image79.svg" ContentType="image/svg"/>
  <Override PartName="/ppt/media/image794.svg" ContentType="image/svg"/>
  <Override PartName="/ppt/media/image796.svg" ContentType="image/svg"/>
  <Override PartName="/ppt/media/image798.svg" ContentType="image/svg"/>
  <Override PartName="/ppt/media/image800.svg" ContentType="image/svg"/>
  <Override PartName="/ppt/media/image802.svg" ContentType="image/svg"/>
  <Override PartName="/ppt/media/image804.svg" ContentType="image/svg"/>
  <Override PartName="/ppt/media/image806.svg" ContentType="image/svg"/>
  <Override PartName="/ppt/media/image808.svg" ContentType="image/svg"/>
  <Override PartName="/ppt/media/image81.svg" ContentType="image/svg"/>
  <Override PartName="/ppt/media/image810.svg" ContentType="image/svg"/>
  <Override PartName="/ppt/media/image812.svg" ContentType="image/svg"/>
  <Override PartName="/ppt/media/image818.svg" ContentType="image/svg"/>
  <Override PartName="/ppt/media/image83.svg" ContentType="image/svg"/>
  <Override PartName="/ppt/media/image838.svg" ContentType="image/svg"/>
  <Override PartName="/ppt/media/image840.svg" ContentType="image/svg"/>
  <Override PartName="/ppt/media/image842.svg" ContentType="image/svg"/>
  <Override PartName="/ppt/media/image844.svg" ContentType="image/svg"/>
  <Override PartName="/ppt/media/image846.svg" ContentType="image/svg"/>
  <Override PartName="/ppt/media/image848.svg" ContentType="image/svg"/>
  <Override PartName="/ppt/media/image853.svg" ContentType="image/svg"/>
  <Override PartName="/ppt/media/image855.svg" ContentType="image/svg"/>
  <Override PartName="/ppt/media/image857.svg" ContentType="image/svg"/>
  <Override PartName="/ppt/media/image859.svg" ContentType="image/svg"/>
  <Override PartName="/ppt/media/image861.svg" ContentType="image/svg"/>
  <Override PartName="/ppt/media/image863.svg" ContentType="image/svg"/>
  <Override PartName="/ppt/media/image865.svg" ContentType="image/svg"/>
  <Override PartName="/ppt/media/image867.svg" ContentType="image/svg"/>
  <Override PartName="/ppt/media/image869.svg" ContentType="image/svg"/>
  <Override PartName="/ppt/media/image871.svg" ContentType="image/svg"/>
  <Override PartName="/ppt/media/image873.svg" ContentType="image/svg"/>
  <Override PartName="/ppt/media/image875.svg" ContentType="image/svg"/>
  <Override PartName="/ppt/media/image877.svg" ContentType="image/svg"/>
  <Override PartName="/ppt/media/image879.svg" ContentType="image/svg"/>
  <Override PartName="/ppt/media/image881.svg" ContentType="image/svg"/>
  <Override PartName="/ppt/media/image883.svg" ContentType="image/svg"/>
  <Override PartName="/ppt/media/image885.svg" ContentType="image/svg"/>
  <Override PartName="/ppt/media/image887.svg" ContentType="image/svg"/>
  <Override PartName="/ppt/media/image889.svg" ContentType="image/svg"/>
  <Override PartName="/ppt/media/image94.svg" ContentType="image/svg"/>
  <Override PartName="/ppt/media/image98.svg" ContentType="image/svg"/>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  /><Relationship Id="rId2" Type="http://schemas.openxmlformats.org/package/2006/relationships/metadata/thumbnail" Target="docProps/thumbnail.jpeg"  /><Relationship Id="rId3" Type="http://schemas.openxmlformats.org/package/2006/relationships/metadata/core-properties" Target="docProps/core.xml"  /><Relationship Id="rId4" Type="http://schemas.openxmlformats.org/officeDocument/2006/relationships/extended-properties" Target="docProps/app.xml"  /></Relationships>
</file>

<file path=ppt/presentation.xml><?xml version="1.0" encoding="utf-8"?>
<p:presentation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aveSubsetFonts="1" autoCompressPictures="0">
  <p:sldMasterIdLst>
    <p:sldMasterId id="2147483818" r:id="rId1"/>
  </p:sldMasterIdLst>
  <p:notesMasterIdLst>
    <p:notesMasterId r:id="rId2"/>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 id="318" r:id="rId65"/>
    <p:sldId id="319" r:id="rId66"/>
    <p:sldId id="320" r:id="rId67"/>
    <p:sldId id="321" r:id="rId68"/>
    <p:sldId id="322" r:id="rId69"/>
    <p:sldId id="323" r:id="rId70"/>
    <p:sldId id="324" r:id="rId71"/>
    <p:sldId id="325" r:id="rId72"/>
    <p:sldId id="326" r:id="rId73"/>
    <p:sldId id="327" r:id="rId74"/>
    <p:sldId id="328" r:id="rId75"/>
    <p:sldId id="329" r:id="rId76"/>
    <p:sldId id="330" r:id="rId77"/>
    <p:sldId id="331" r:id="rId78"/>
    <p:sldId id="332" r:id="rId79"/>
    <p:sldId id="333" r:id="rId80"/>
    <p:sldId id="334" r:id="rId81"/>
    <p:sldId id="335" r:id="rId82"/>
    <p:sldId id="336" r:id="rId83"/>
    <p:sldId id="337" r:id="rId84"/>
    <p:sldId id="338" r:id="rId85"/>
    <p:sldId id="339" r:id="rId86"/>
    <p:sldId id="340" r:id="rId87"/>
    <p:sldId id="341" r:id="rId88"/>
    <p:sldId id="342" r:id="rId89"/>
    <p:sldId id="343" r:id="rId90"/>
    <p:sldId id="344" r:id="rId91"/>
    <p:sldId id="345" r:id="rId92"/>
    <p:sldId id="346" r:id="rId93"/>
    <p:sldId id="347" r:id="rId94"/>
    <p:sldId id="348" r:id="rId95"/>
    <p:sldId id="349" r:id="rId96"/>
    <p:sldId id="350" r:id="rId97"/>
    <p:sldId id="351" r:id="rId98"/>
    <p:sldId id="352" r:id="rId99"/>
    <p:sldId id="353" r:id="rId100"/>
    <p:sldId id="354" r:id="rId101"/>
    <p:sldId id="355" r:id="rId102"/>
    <p:sldId id="356" r:id="rId103"/>
    <p:sldId id="357" r:id="rId104"/>
    <p:sldId id="358" r:id="rId105"/>
    <p:sldId id="359" r:id="rId106"/>
    <p:sldId id="360" r:id="rId107"/>
    <p:sldId id="361" r:id="rId108"/>
    <p:sldId id="362" r:id="rId109"/>
  </p:sldIdLst>
  <p:sldSz cx="12192000" cy="6858000"/>
  <p:notesSz cx="6858000" cy="9144000"/>
  <p:defaultTextStyle>
    <a:defPPr>
      <a:defRPr lang="en-US"/>
    </a:defPPr>
    <a:lvl1pPr algn="l" rtl="0" eaLnBrk="0" fontAlgn="base" hangingPunct="0">
      <a:spcBef>
        <a:spcPct val="0"/>
      </a:spcBef>
      <a:spcAft>
        <a:spcPct val="0"/>
      </a:spcAft>
      <a:defRPr kern="1200">
        <a:solidFill>
          <a:schemeClr val="tx1"/>
        </a:solidFill>
        <a:latin typeface="Calibri"/>
        <a:ea typeface="+mn-ea"/>
        <a:cs typeface="+mn-cs"/>
      </a:defRPr>
    </a:lvl1pPr>
    <a:lvl2pPr marL="457200" algn="l" rtl="0" eaLnBrk="0" fontAlgn="base" hangingPunct="0">
      <a:spcBef>
        <a:spcPct val="0"/>
      </a:spcBef>
      <a:spcAft>
        <a:spcPct val="0"/>
      </a:spcAft>
      <a:defRPr kern="1200">
        <a:solidFill>
          <a:schemeClr val="tx1"/>
        </a:solidFill>
        <a:latin typeface="Calibri"/>
        <a:ea typeface="+mn-ea"/>
        <a:cs typeface="+mn-cs"/>
      </a:defRPr>
    </a:lvl2pPr>
    <a:lvl3pPr marL="914400" algn="l" rtl="0" eaLnBrk="0" fontAlgn="base" hangingPunct="0">
      <a:spcBef>
        <a:spcPct val="0"/>
      </a:spcBef>
      <a:spcAft>
        <a:spcPct val="0"/>
      </a:spcAft>
      <a:defRPr kern="1200">
        <a:solidFill>
          <a:schemeClr val="tx1"/>
        </a:solidFill>
        <a:latin typeface="Calibri"/>
        <a:ea typeface="+mn-ea"/>
        <a:cs typeface="+mn-cs"/>
      </a:defRPr>
    </a:lvl3pPr>
    <a:lvl4pPr marL="1371600" algn="l" rtl="0" eaLnBrk="0" fontAlgn="base" hangingPunct="0">
      <a:spcBef>
        <a:spcPct val="0"/>
      </a:spcBef>
      <a:spcAft>
        <a:spcPct val="0"/>
      </a:spcAft>
      <a:defRPr kern="1200">
        <a:solidFill>
          <a:schemeClr val="tx1"/>
        </a:solidFill>
        <a:latin typeface="Calibri"/>
        <a:ea typeface="+mn-ea"/>
        <a:cs typeface="+mn-cs"/>
      </a:defRPr>
    </a:lvl4pPr>
    <a:lvl5pPr marL="1828800" algn="l" rtl="0" eaLnBrk="0" fontAlgn="base" hangingPunct="0">
      <a:spcBef>
        <a:spcPct val="0"/>
      </a:spcBef>
      <a:spcAft>
        <a:spcPct val="0"/>
      </a:spcAft>
      <a:defRPr kern="1200">
        <a:solidFill>
          <a:schemeClr val="tx1"/>
        </a:solidFill>
        <a:latin typeface="Calibri"/>
        <a:ea typeface="+mn-ea"/>
        <a:cs typeface="+mn-cs"/>
      </a:defRPr>
    </a:lvl5pPr>
    <a:lvl6pPr marL="2286000" algn="l" defTabSz="914400" rtl="0" eaLnBrk="1" latinLnBrk="0" hangingPunct="1">
      <a:defRPr kern="1200">
        <a:solidFill>
          <a:schemeClr val="tx1"/>
        </a:solidFill>
        <a:latin typeface="Calibri"/>
        <a:ea typeface="+mn-ea"/>
        <a:cs typeface="+mn-cs"/>
      </a:defRPr>
    </a:lvl6pPr>
    <a:lvl7pPr marL="2743200" algn="l" defTabSz="914400" rtl="0" eaLnBrk="1" latinLnBrk="0" hangingPunct="1">
      <a:defRPr kern="1200">
        <a:solidFill>
          <a:schemeClr val="tx1"/>
        </a:solidFill>
        <a:latin typeface="Calibri"/>
        <a:ea typeface="+mn-ea"/>
        <a:cs typeface="+mn-cs"/>
      </a:defRPr>
    </a:lvl7pPr>
    <a:lvl8pPr marL="3200400" algn="l" defTabSz="914400" rtl="0" eaLnBrk="1" latinLnBrk="0" hangingPunct="1">
      <a:defRPr kern="1200">
        <a:solidFill>
          <a:schemeClr val="tx1"/>
        </a:solidFill>
        <a:latin typeface="Calibri"/>
        <a:ea typeface="+mn-ea"/>
        <a:cs typeface="+mn-cs"/>
      </a:defRPr>
    </a:lvl8pPr>
    <a:lvl9pPr marL="3657600" algn="l" defTabSz="914400" rtl="0" eaLnBrk="1" latinLnBrk="0" hangingPunct="1">
      <a:defRPr kern="1200">
        <a:solidFill>
          <a:schemeClr val="tx1"/>
        </a:solidFill>
        <a:latin typeface="Calibri"/>
        <a:ea typeface="+mn-ea"/>
        <a:cs typeface="+mn-cs"/>
      </a:defRPr>
    </a:lvl9pPr>
  </p:defaultTextStyle>
  <p:extLst>
    <p:ext uri="{521415D9-36F7-43E2-AB2F-B90AF26B5E84}">
      <p14:sectionLst xmlns:p14="http://schemas.microsoft.com/office/powerpoint/2010/main">
        <p14:section id="{CE059F9E-C46A-B547-B2F2-24DE96B4FEB2}" name="Default Section">
          <p14:sldIdLst>
            <p14:sldId id="256"/>
            <p14:sldId id="257"/>
            <p14:sldId id="258"/>
            <p14:sldId id="259"/>
            <p14:sldId id="260"/>
            <p14:sldId id="261"/>
            <p14:sldId id="262"/>
            <p14:sldId id="263"/>
            <p14:sldId id="264"/>
            <p14:sldId id="265"/>
            <p14:sldId id="266"/>
            <p14:sldId id="267"/>
            <p14:sldId id="268"/>
            <p14:sldId id="269"/>
            <p14:sldId id="270"/>
            <p14:sldId id="271"/>
            <p14:sldId id="272"/>
            <p14:sldId id="273"/>
            <p14:sldId id="274"/>
            <p14:sldId id="275"/>
            <p14:sldId id="276"/>
            <p14:sldId id="277"/>
            <p14:sldId id="278"/>
            <p14:sldId id="279"/>
            <p14:sldId id="280"/>
            <p14:sldId id="281"/>
            <p14:sldId id="282"/>
            <p14:sldId id="283"/>
            <p14:sldId id="284"/>
            <p14:sldId id="285"/>
            <p14:sldId id="286"/>
            <p14:sldId id="287"/>
            <p14:sldId id="288"/>
            <p14:sldId id="289"/>
            <p14:sldId id="290"/>
            <p14:sldId id="291"/>
            <p14:sldId id="292"/>
            <p14:sldId id="293"/>
            <p14:sldId id="294"/>
            <p14:sldId id="295"/>
            <p14:sldId id="296"/>
            <p14:sldId id="297"/>
            <p14:sldId id="298"/>
            <p14:sldId id="299"/>
            <p14:sldId id="300"/>
            <p14:sldId id="301"/>
            <p14:sldId id="302"/>
            <p14:sldId id="303"/>
            <p14:sldId id="304"/>
            <p14:sldId id="305"/>
            <p14:sldId id="306"/>
            <p14:sldId id="307"/>
            <p14:sldId id="308"/>
            <p14:sldId id="309"/>
            <p14:sldId id="310"/>
            <p14:sldId id="311"/>
            <p14:sldId id="312"/>
            <p14:sldId id="313"/>
            <p14:sldId id="314"/>
            <p14:sldId id="315"/>
            <p14:sldId id="316"/>
            <p14:sldId id="317"/>
            <p14:sldId id="318"/>
            <p14:sldId id="319"/>
            <p14:sldId id="320"/>
            <p14:sldId id="321"/>
            <p14:sldId id="322"/>
            <p14:sldId id="323"/>
            <p14:sldId id="324"/>
            <p14:sldId id="325"/>
            <p14:sldId id="326"/>
            <p14:sldId id="327"/>
            <p14:sldId id="328"/>
            <p14:sldId id="329"/>
            <p14:sldId id="330"/>
            <p14:sldId id="331"/>
            <p14:sldId id="332"/>
            <p14:sldId id="333"/>
            <p14:sldId id="334"/>
            <p14:sldId id="335"/>
            <p14:sldId id="336"/>
            <p14:sldId id="337"/>
            <p14:sldId id="338"/>
            <p14:sldId id="339"/>
            <p14:sldId id="340"/>
            <p14:sldId id="341"/>
            <p14:sldId id="342"/>
            <p14:sldId id="343"/>
            <p14:sldId id="344"/>
            <p14:sldId id="345"/>
            <p14:sldId id="346"/>
            <p14:sldId id="347"/>
            <p14:sldId id="348"/>
            <p14:sldId id="349"/>
            <p14:sldId id="350"/>
            <p14:sldId id="351"/>
            <p14:sldId id="352"/>
            <p14:sldId id="353"/>
            <p14:sldId id="354"/>
            <p14:sldId id="355"/>
            <p14:sldId id="356"/>
            <p14:sldId id="357"/>
            <p14:sldId id="358"/>
            <p14:sldId id="359"/>
            <p14:sldId id="360"/>
            <p14:sldId id="361"/>
            <p14:sldId id="362"/>
          </p14:sldIdLst>
        </p14:section>
      </p14:sectionLst>
    </p:ext>
  </p:extLst>
</p:presentation>
</file>

<file path=ppt/commentAuthors.xml><?xml version="1.0" encoding="utf-8"?>
<p:cmAuthorLst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mAuthor id="1" name="Microsoft Office User" initials="MOU" lastIdx="115" clrIdx="0"/>
</p:cmAuthorLst>
</file>

<file path=ppt/presProps.xml><?xml version="1.0" encoding="utf-8"?>
<p:presentationP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file>

<file path=ppt/tableStyles.xml><?xml version="1.0" encoding="utf-8"?>
<a:tblStyleLst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p="http://schemas.openxmlformats.org/presentationml/2006/main" def="{5C22544A-7EE6-4342-B048-85BDC9FD1C3A}"/>
</file>

<file path=ppt/viewProps.xml><?xml version="1.0" encoding="utf-8"?>
<p:viewP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normalViewPr horzBarState="maximized">
    <p:restoredLeft sz="22076"/>
    <p:restoredTop sz="97026"/>
  </p:normalViewPr>
  <p:slideViewPr>
    <p:cSldViewPr snapToGrid="0" snapToObjects="1">
      <p:cViewPr>
        <p:scale>
          <a:sx n="170" d="100"/>
          <a:sy n="170" d="100"/>
        </p:scale>
        <p:origin x="384" y="176"/>
      </p:cViewPr>
      <p:guideLst>
        <p:guide orient="horz" pos="742"/>
        <p:guide orient="horz" pos="1222"/>
        <p:guide orient="horz" pos="3623"/>
        <p:guide orient="horz" pos="2039"/>
        <p:guide pos="1870"/>
        <p:guide pos="4174"/>
        <p:guide pos="5496"/>
      </p:guideLst>
    </p:cSldViewPr>
  </p:slideViewPr>
  <p:notesTextViewPr>
    <p:cViewPr>
      <p:scale>
        <a:sx n="400" d="100"/>
        <a:sy n="400" d="100"/>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  /><Relationship Id="rId10" Type="http://schemas.openxmlformats.org/officeDocument/2006/relationships/slide" Target="slides/slide8.xml"  /><Relationship Id="rId100" Type="http://schemas.openxmlformats.org/officeDocument/2006/relationships/slide" Target="slides/slide98.xml"  /><Relationship Id="rId101" Type="http://schemas.openxmlformats.org/officeDocument/2006/relationships/slide" Target="slides/slide99.xml"  /><Relationship Id="rId102" Type="http://schemas.openxmlformats.org/officeDocument/2006/relationships/slide" Target="slides/slide100.xml"  /><Relationship Id="rId103" Type="http://schemas.openxmlformats.org/officeDocument/2006/relationships/slide" Target="slides/slide101.xml"  /><Relationship Id="rId104" Type="http://schemas.openxmlformats.org/officeDocument/2006/relationships/slide" Target="slides/slide102.xml"  /><Relationship Id="rId105" Type="http://schemas.openxmlformats.org/officeDocument/2006/relationships/slide" Target="slides/slide103.xml"  /><Relationship Id="rId106" Type="http://schemas.openxmlformats.org/officeDocument/2006/relationships/slide" Target="slides/slide104.xml"  /><Relationship Id="rId107" Type="http://schemas.openxmlformats.org/officeDocument/2006/relationships/slide" Target="slides/slide105.xml"  /><Relationship Id="rId108" Type="http://schemas.openxmlformats.org/officeDocument/2006/relationships/slide" Target="slides/slide106.xml"  /><Relationship Id="rId109" Type="http://schemas.openxmlformats.org/officeDocument/2006/relationships/slide" Target="slides/slide107.xml"  /><Relationship Id="rId11" Type="http://schemas.openxmlformats.org/officeDocument/2006/relationships/slide" Target="slides/slide9.xml"  /><Relationship Id="rId110" Type="http://schemas.openxmlformats.org/officeDocument/2006/relationships/commentAuthors" Target="commentAuthors.xml"  /><Relationship Id="rId111" Type="http://schemas.openxmlformats.org/officeDocument/2006/relationships/presProps" Target="presProps.xml"  /><Relationship Id="rId112" Type="http://schemas.openxmlformats.org/officeDocument/2006/relationships/viewProps" Target="viewProps.xml"  /><Relationship Id="rId113" Type="http://schemas.openxmlformats.org/officeDocument/2006/relationships/theme" Target="theme/theme1.xml"  /><Relationship Id="rId114" Type="http://schemas.openxmlformats.org/officeDocument/2006/relationships/tableStyles" Target="tableStyles.xml"  /><Relationship Id="rId12" Type="http://schemas.openxmlformats.org/officeDocument/2006/relationships/slide" Target="slides/slide10.xml"  /><Relationship Id="rId13" Type="http://schemas.openxmlformats.org/officeDocument/2006/relationships/slide" Target="slides/slide11.xml"  /><Relationship Id="rId14" Type="http://schemas.openxmlformats.org/officeDocument/2006/relationships/slide" Target="slides/slide12.xml"  /><Relationship Id="rId15" Type="http://schemas.openxmlformats.org/officeDocument/2006/relationships/slide" Target="slides/slide13.xml"  /><Relationship Id="rId16" Type="http://schemas.openxmlformats.org/officeDocument/2006/relationships/slide" Target="slides/slide14.xml"  /><Relationship Id="rId17" Type="http://schemas.openxmlformats.org/officeDocument/2006/relationships/slide" Target="slides/slide15.xml"  /><Relationship Id="rId18" Type="http://schemas.openxmlformats.org/officeDocument/2006/relationships/slide" Target="slides/slide16.xml"  /><Relationship Id="rId19" Type="http://schemas.openxmlformats.org/officeDocument/2006/relationships/slide" Target="slides/slide17.xml"  /><Relationship Id="rId2" Type="http://schemas.openxmlformats.org/officeDocument/2006/relationships/notesMaster" Target="notesMasters/notesMaster1.xml"  /><Relationship Id="rId20" Type="http://schemas.openxmlformats.org/officeDocument/2006/relationships/slide" Target="slides/slide18.xml"  /><Relationship Id="rId21" Type="http://schemas.openxmlformats.org/officeDocument/2006/relationships/slide" Target="slides/slide19.xml"  /><Relationship Id="rId22" Type="http://schemas.openxmlformats.org/officeDocument/2006/relationships/slide" Target="slides/slide20.xml"  /><Relationship Id="rId23" Type="http://schemas.openxmlformats.org/officeDocument/2006/relationships/slide" Target="slides/slide21.xml"  /><Relationship Id="rId24" Type="http://schemas.openxmlformats.org/officeDocument/2006/relationships/slide" Target="slides/slide22.xml"  /><Relationship Id="rId25" Type="http://schemas.openxmlformats.org/officeDocument/2006/relationships/slide" Target="slides/slide23.xml"  /><Relationship Id="rId26" Type="http://schemas.openxmlformats.org/officeDocument/2006/relationships/slide" Target="slides/slide24.xml"  /><Relationship Id="rId27" Type="http://schemas.openxmlformats.org/officeDocument/2006/relationships/slide" Target="slides/slide25.xml"  /><Relationship Id="rId28" Type="http://schemas.openxmlformats.org/officeDocument/2006/relationships/slide" Target="slides/slide26.xml"  /><Relationship Id="rId29" Type="http://schemas.openxmlformats.org/officeDocument/2006/relationships/slide" Target="slides/slide27.xml"  /><Relationship Id="rId3" Type="http://schemas.openxmlformats.org/officeDocument/2006/relationships/slide" Target="slides/slide1.xml"  /><Relationship Id="rId30" Type="http://schemas.openxmlformats.org/officeDocument/2006/relationships/slide" Target="slides/slide28.xml"  /><Relationship Id="rId31" Type="http://schemas.openxmlformats.org/officeDocument/2006/relationships/slide" Target="slides/slide29.xml"  /><Relationship Id="rId32" Type="http://schemas.openxmlformats.org/officeDocument/2006/relationships/slide" Target="slides/slide30.xml"  /><Relationship Id="rId33" Type="http://schemas.openxmlformats.org/officeDocument/2006/relationships/slide" Target="slides/slide31.xml"  /><Relationship Id="rId34" Type="http://schemas.openxmlformats.org/officeDocument/2006/relationships/slide" Target="slides/slide32.xml"  /><Relationship Id="rId35" Type="http://schemas.openxmlformats.org/officeDocument/2006/relationships/slide" Target="slides/slide33.xml"  /><Relationship Id="rId36" Type="http://schemas.openxmlformats.org/officeDocument/2006/relationships/slide" Target="slides/slide34.xml"  /><Relationship Id="rId37" Type="http://schemas.openxmlformats.org/officeDocument/2006/relationships/slide" Target="slides/slide35.xml"  /><Relationship Id="rId38" Type="http://schemas.openxmlformats.org/officeDocument/2006/relationships/slide" Target="slides/slide36.xml"  /><Relationship Id="rId39" Type="http://schemas.openxmlformats.org/officeDocument/2006/relationships/slide" Target="slides/slide37.xml"  /><Relationship Id="rId4" Type="http://schemas.openxmlformats.org/officeDocument/2006/relationships/slide" Target="slides/slide2.xml"  /><Relationship Id="rId40" Type="http://schemas.openxmlformats.org/officeDocument/2006/relationships/slide" Target="slides/slide38.xml"  /><Relationship Id="rId41" Type="http://schemas.openxmlformats.org/officeDocument/2006/relationships/slide" Target="slides/slide39.xml"  /><Relationship Id="rId42" Type="http://schemas.openxmlformats.org/officeDocument/2006/relationships/slide" Target="slides/slide40.xml"  /><Relationship Id="rId43" Type="http://schemas.openxmlformats.org/officeDocument/2006/relationships/slide" Target="slides/slide41.xml"  /><Relationship Id="rId44" Type="http://schemas.openxmlformats.org/officeDocument/2006/relationships/slide" Target="slides/slide42.xml"  /><Relationship Id="rId45" Type="http://schemas.openxmlformats.org/officeDocument/2006/relationships/slide" Target="slides/slide43.xml"  /><Relationship Id="rId46" Type="http://schemas.openxmlformats.org/officeDocument/2006/relationships/slide" Target="slides/slide44.xml"  /><Relationship Id="rId47" Type="http://schemas.openxmlformats.org/officeDocument/2006/relationships/slide" Target="slides/slide45.xml"  /><Relationship Id="rId48" Type="http://schemas.openxmlformats.org/officeDocument/2006/relationships/slide" Target="slides/slide46.xml"  /><Relationship Id="rId49" Type="http://schemas.openxmlformats.org/officeDocument/2006/relationships/slide" Target="slides/slide47.xml"  /><Relationship Id="rId5" Type="http://schemas.openxmlformats.org/officeDocument/2006/relationships/slide" Target="slides/slide3.xml"  /><Relationship Id="rId50" Type="http://schemas.openxmlformats.org/officeDocument/2006/relationships/slide" Target="slides/slide48.xml"  /><Relationship Id="rId51" Type="http://schemas.openxmlformats.org/officeDocument/2006/relationships/slide" Target="slides/slide49.xml"  /><Relationship Id="rId52" Type="http://schemas.openxmlformats.org/officeDocument/2006/relationships/slide" Target="slides/slide50.xml"  /><Relationship Id="rId53" Type="http://schemas.openxmlformats.org/officeDocument/2006/relationships/slide" Target="slides/slide51.xml"  /><Relationship Id="rId54" Type="http://schemas.openxmlformats.org/officeDocument/2006/relationships/slide" Target="slides/slide52.xml"  /><Relationship Id="rId55" Type="http://schemas.openxmlformats.org/officeDocument/2006/relationships/slide" Target="slides/slide53.xml"  /><Relationship Id="rId56" Type="http://schemas.openxmlformats.org/officeDocument/2006/relationships/slide" Target="slides/slide54.xml"  /><Relationship Id="rId57" Type="http://schemas.openxmlformats.org/officeDocument/2006/relationships/slide" Target="slides/slide55.xml"  /><Relationship Id="rId58" Type="http://schemas.openxmlformats.org/officeDocument/2006/relationships/slide" Target="slides/slide56.xml"  /><Relationship Id="rId59" Type="http://schemas.openxmlformats.org/officeDocument/2006/relationships/slide" Target="slides/slide57.xml"  /><Relationship Id="rId6" Type="http://schemas.openxmlformats.org/officeDocument/2006/relationships/slide" Target="slides/slide4.xml"  /><Relationship Id="rId60" Type="http://schemas.openxmlformats.org/officeDocument/2006/relationships/slide" Target="slides/slide58.xml"  /><Relationship Id="rId61" Type="http://schemas.openxmlformats.org/officeDocument/2006/relationships/slide" Target="slides/slide59.xml"  /><Relationship Id="rId62" Type="http://schemas.openxmlformats.org/officeDocument/2006/relationships/slide" Target="slides/slide60.xml"  /><Relationship Id="rId63" Type="http://schemas.openxmlformats.org/officeDocument/2006/relationships/slide" Target="slides/slide61.xml"  /><Relationship Id="rId64" Type="http://schemas.openxmlformats.org/officeDocument/2006/relationships/slide" Target="slides/slide62.xml"  /><Relationship Id="rId65" Type="http://schemas.openxmlformats.org/officeDocument/2006/relationships/slide" Target="slides/slide63.xml"  /><Relationship Id="rId66" Type="http://schemas.openxmlformats.org/officeDocument/2006/relationships/slide" Target="slides/slide64.xml"  /><Relationship Id="rId67" Type="http://schemas.openxmlformats.org/officeDocument/2006/relationships/slide" Target="slides/slide65.xml"  /><Relationship Id="rId68" Type="http://schemas.openxmlformats.org/officeDocument/2006/relationships/slide" Target="slides/slide66.xml"  /><Relationship Id="rId69" Type="http://schemas.openxmlformats.org/officeDocument/2006/relationships/slide" Target="slides/slide67.xml"  /><Relationship Id="rId7" Type="http://schemas.openxmlformats.org/officeDocument/2006/relationships/slide" Target="slides/slide5.xml"  /><Relationship Id="rId70" Type="http://schemas.openxmlformats.org/officeDocument/2006/relationships/slide" Target="slides/slide68.xml"  /><Relationship Id="rId71" Type="http://schemas.openxmlformats.org/officeDocument/2006/relationships/slide" Target="slides/slide69.xml"  /><Relationship Id="rId72" Type="http://schemas.openxmlformats.org/officeDocument/2006/relationships/slide" Target="slides/slide70.xml"  /><Relationship Id="rId73" Type="http://schemas.openxmlformats.org/officeDocument/2006/relationships/slide" Target="slides/slide71.xml"  /><Relationship Id="rId74" Type="http://schemas.openxmlformats.org/officeDocument/2006/relationships/slide" Target="slides/slide72.xml"  /><Relationship Id="rId75" Type="http://schemas.openxmlformats.org/officeDocument/2006/relationships/slide" Target="slides/slide73.xml"  /><Relationship Id="rId76" Type="http://schemas.openxmlformats.org/officeDocument/2006/relationships/slide" Target="slides/slide74.xml"  /><Relationship Id="rId77" Type="http://schemas.openxmlformats.org/officeDocument/2006/relationships/slide" Target="slides/slide75.xml"  /><Relationship Id="rId78" Type="http://schemas.openxmlformats.org/officeDocument/2006/relationships/slide" Target="slides/slide76.xml"  /><Relationship Id="rId79" Type="http://schemas.openxmlformats.org/officeDocument/2006/relationships/slide" Target="slides/slide77.xml"  /><Relationship Id="rId8" Type="http://schemas.openxmlformats.org/officeDocument/2006/relationships/slide" Target="slides/slide6.xml"  /><Relationship Id="rId80" Type="http://schemas.openxmlformats.org/officeDocument/2006/relationships/slide" Target="slides/slide78.xml"  /><Relationship Id="rId81" Type="http://schemas.openxmlformats.org/officeDocument/2006/relationships/slide" Target="slides/slide79.xml"  /><Relationship Id="rId82" Type="http://schemas.openxmlformats.org/officeDocument/2006/relationships/slide" Target="slides/slide80.xml"  /><Relationship Id="rId83" Type="http://schemas.openxmlformats.org/officeDocument/2006/relationships/slide" Target="slides/slide81.xml"  /><Relationship Id="rId84" Type="http://schemas.openxmlformats.org/officeDocument/2006/relationships/slide" Target="slides/slide82.xml"  /><Relationship Id="rId85" Type="http://schemas.openxmlformats.org/officeDocument/2006/relationships/slide" Target="slides/slide83.xml"  /><Relationship Id="rId86" Type="http://schemas.openxmlformats.org/officeDocument/2006/relationships/slide" Target="slides/slide84.xml"  /><Relationship Id="rId87" Type="http://schemas.openxmlformats.org/officeDocument/2006/relationships/slide" Target="slides/slide85.xml"  /><Relationship Id="rId88" Type="http://schemas.openxmlformats.org/officeDocument/2006/relationships/slide" Target="slides/slide86.xml"  /><Relationship Id="rId89" Type="http://schemas.openxmlformats.org/officeDocument/2006/relationships/slide" Target="slides/slide87.xml"  /><Relationship Id="rId9" Type="http://schemas.openxmlformats.org/officeDocument/2006/relationships/slide" Target="slides/slide7.xml"  /><Relationship Id="rId90" Type="http://schemas.openxmlformats.org/officeDocument/2006/relationships/slide" Target="slides/slide88.xml"  /><Relationship Id="rId91" Type="http://schemas.openxmlformats.org/officeDocument/2006/relationships/slide" Target="slides/slide89.xml"  /><Relationship Id="rId92" Type="http://schemas.openxmlformats.org/officeDocument/2006/relationships/slide" Target="slides/slide90.xml"  /><Relationship Id="rId93" Type="http://schemas.openxmlformats.org/officeDocument/2006/relationships/slide" Target="slides/slide91.xml"  /><Relationship Id="rId94" Type="http://schemas.openxmlformats.org/officeDocument/2006/relationships/slide" Target="slides/slide92.xml"  /><Relationship Id="rId95" Type="http://schemas.openxmlformats.org/officeDocument/2006/relationships/slide" Target="slides/slide93.xml"  /><Relationship Id="rId96" Type="http://schemas.openxmlformats.org/officeDocument/2006/relationships/slide" Target="slides/slide94.xml"  /><Relationship Id="rId97" Type="http://schemas.openxmlformats.org/officeDocument/2006/relationships/slide" Target="slides/slide95.xml"  /><Relationship Id="rId98" Type="http://schemas.openxmlformats.org/officeDocument/2006/relationships/slide" Target="slides/slide96.xml"  /><Relationship Id="rId99" Type="http://schemas.openxmlformats.org/officeDocument/2006/relationships/slide" Target="slides/slide97.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Pr shadeToTitle="0">
        <a:solidFill>
          <a:schemeClr val="bg1"/>
        </a:solidFill>
      </p:bgPr>
    </p:bg>
    <p:spTree>
      <p:nvGrpSpPr>
        <p:cNvPr id="1" name=""/>
        <p:cNvGrpSpPr/>
        <p:nvPr/>
      </p:nvGrpSpPr>
      <p:grpSpPr>
        <a:xfrm>
          <a:off x="0" y="0"/>
          <a:ext cx="0" cy="0"/>
          <a:chOff x="0" y="0"/>
          <a:chExt cx="0" cy="0"/>
        </a:xfrm>
      </p:grpSpPr>
      <p:sp>
        <p:nvSpPr>
          <p:cNvPr id="2" name="Header Placeholder 1"/>
          <p:cNvSpPr>
            <a:spLocks noGrp="1"/>
          </p:cNvSpPr>
          <p:nvPr>
            <p:ph type="hdr" sz="quarter" idx="0"/>
          </p:nvPr>
        </p:nvSpPr>
        <p:spPr>
          <a:xfrm>
            <a:off x="0" y="0"/>
            <a:ext cx="2971800" cy="458788"/>
          </a:xfrm>
          <a:prstGeom prst="rect">
            <a:avLst/>
          </a:prstGeom>
        </p:spPr>
        <p:txBody>
          <a:bodyPr vert="horz" lIns="91440" tIns="45720" rIns="91440" bIns="45720"/>
          <a:lstStyle>
            <a:lvl1pPr algn="l" eaLnBrk="1" fontAlgn="auto" hangingPunct="1">
              <a:spcBef>
                <a:spcPts val="0"/>
              </a:spcBef>
              <a:spcAft>
                <a:spcPts val="0"/>
              </a:spcAft>
              <a:defRPr sz="1200">
                <a:latin typeface="+mn-lt"/>
              </a:defRPr>
            </a:lvl1pPr>
          </a:lstStyle>
          <a:p>
            <a:pPr>
              <a:defRPr/>
            </a:pPr>
            <a:r>
              <a:rPr lang="ko-KR" altLang="en-US"/>
              <a:t/>
            </a:r>
            <a:endParaRPr lang="ko-KR" alt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a:lstStyle>
            <a:lvl1pPr algn="r" eaLnBrk="1" fontAlgn="auto" hangingPunct="1">
              <a:spcBef>
                <a:spcPts val="0"/>
              </a:spcBef>
              <a:spcAft>
                <a:spcPts val="0"/>
              </a:spcAft>
              <a:defRPr sz="1200">
                <a:latin typeface="+mn-lt"/>
              </a:defRPr>
            </a:lvl1pPr>
          </a:lstStyle>
          <a:p>
            <a:pPr>
              <a:defRPr/>
            </a:pPr>
            <a:fld id="{10E765C1-43CC-5C46-8694-A6B828DEC430}" type="datetime1">
              <a:rPr lang="en-US"/>
              <a:pPr>
                <a:defRPr/>
              </a:pPr>
              <a:t>10/2/2022</a:t>
            </a:fld>
            <a:endParaRPr lang="en-US"/>
          </a:p>
        </p:txBody>
      </p:sp>
      <p:sp>
        <p:nvSpPr>
          <p:cNvPr id="4" name="Slide Image Placeholder 3"/>
          <p:cNvSpPr>
            <a:spLocks noGrp="1" noRot="1" noChangeAspect="1" noTextEdi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anchor="ctr"/>
          <a:lstStyle/>
          <a:p>
            <a:pPr lvl="0">
              <a:defRPr/>
            </a:pPr>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a:lstStyle/>
          <a:p>
            <a:pPr lvl="0">
              <a:defRPr/>
            </a:pPr>
            <a:r>
              <a:rPr lang="en-US"/>
              <a:t>Edit Master text styles</a:t>
            </a:r>
            <a:endParaRPr lang="en-US"/>
          </a:p>
          <a:p>
            <a:pPr lvl="1">
              <a:defRPr/>
            </a:pPr>
            <a:r>
              <a:rPr lang="en-US"/>
              <a:t>Second level</a:t>
            </a:r>
            <a:endParaRPr lang="en-US"/>
          </a:p>
          <a:p>
            <a:pPr lvl="2">
              <a:defRPr/>
            </a:pPr>
            <a:r>
              <a:rPr lang="en-US"/>
              <a:t>Third level</a:t>
            </a:r>
            <a:endParaRPr lang="en-US"/>
          </a:p>
          <a:p>
            <a:pPr lvl="3">
              <a:defRPr/>
            </a:pPr>
            <a:r>
              <a:rPr lang="en-US"/>
              <a:t>Fourth level</a:t>
            </a:r>
            <a:endParaRPr lang="en-US"/>
          </a:p>
          <a:p>
            <a:pPr lvl="4">
              <a:defRPr/>
            </a:pPr>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anchor="b"/>
          <a:lstStyle>
            <a:lvl1pPr algn="l" eaLnBrk="1" fontAlgn="auto" hangingPunct="1">
              <a:spcBef>
                <a:spcPts val="0"/>
              </a:spcBef>
              <a:spcAft>
                <a:spcPts val="0"/>
              </a:spcAft>
              <a:defRPr sz="1200">
                <a:latin typeface="+mn-lt"/>
              </a:defRPr>
            </a:lvl1pPr>
          </a:lstStyle>
          <a:p>
            <a:pPr>
              <a:defRPr/>
            </a:pPr>
            <a:r>
              <a:rPr lang="ko-KR" altLang="en-US"/>
              <a:t/>
            </a:r>
            <a:endParaRPr lang="ko-KR" alt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anchor="b"/>
          <a:lstStyle>
            <a:lvl1pPr algn="r" eaLnBrk="1" fontAlgn="auto" hangingPunct="1">
              <a:spcBef>
                <a:spcPts val="0"/>
              </a:spcBef>
              <a:spcAft>
                <a:spcPts val="0"/>
              </a:spcAft>
              <a:defRPr sz="1200">
                <a:latin typeface="+mn-lt"/>
              </a:defRPr>
            </a:lvl1pPr>
          </a:lstStyle>
          <a:p>
            <a:pPr>
              <a:defRPr/>
            </a:pPr>
            <a:fld id="{148E93DF-EC4A-7C45-AB6A-FC63BC432F2F}" type="slidenum">
              <a:rPr lang="en-US"/>
              <a:pPr>
                <a:defRPr/>
              </a:pPr>
              <a:t>‹#›</a:t>
            </a:fld>
            <a:endParaRPr lang="en-US"/>
          </a:p>
        </p:txBody>
      </p:sp>
    </p:spTree>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slide" Target="../slides/slide2.xml"  /><Relationship Id="rId2"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1" Type="http://schemas.openxmlformats.org/officeDocument/2006/relationships/slide" Target="../slides/slide26.xml"  /><Relationship Id="rId2" Type="http://schemas.openxmlformats.org/officeDocument/2006/relationships/notesMaster" Target="../notesMasters/notesMaster1.xml"  /></Relationships>
</file>

<file path=ppt/notesSlides/_rels/notesSlide3.xml.rels><?xml version="1.0" encoding="UTF-8" standalone="yes" ?><Relationships xmlns="http://schemas.openxmlformats.org/package/2006/relationships"><Relationship Id="rId1" Type="http://schemas.openxmlformats.org/officeDocument/2006/relationships/slide" Target="../slides/slide38.xml"  /><Relationship Id="rId2" Type="http://schemas.openxmlformats.org/officeDocument/2006/relationships/notesMaster" Target="../notesMasters/notesMaster1.xml"  /></Relationships>
</file>

<file path=ppt/notesSlides/_rels/notesSlide4.xml.rels><?xml version="1.0" encoding="UTF-8" standalone="yes" ?><Relationships xmlns="http://schemas.openxmlformats.org/package/2006/relationships"><Relationship Id="rId1" Type="http://schemas.openxmlformats.org/officeDocument/2006/relationships/slide" Target="../slides/slide68.xml"  /><Relationship Id="rId2" Type="http://schemas.openxmlformats.org/officeDocument/2006/relationships/notesMaster" Target="../notesMasters/notesMaster1.xml"  /></Relationships>
</file>

<file path=ppt/notesSlides/_rels/notesSlide5.xml.rels><?xml version="1.0" encoding="UTF-8" standalone="yes" ?><Relationships xmlns="http://schemas.openxmlformats.org/package/2006/relationships"><Relationship Id="rId1" Type="http://schemas.openxmlformats.org/officeDocument/2006/relationships/slide" Target="../slides/slide69.xml"  /><Relationship Id="rId2" Type="http://schemas.openxmlformats.org/officeDocument/2006/relationships/notesMaster" Target="../notesMasters/notesMaster1.xml"  /></Relationships>
</file>

<file path=ppt/notesSlides/_rels/notesSlide6.xml.rels><?xml version="1.0" encoding="UTF-8" standalone="yes" ?><Relationships xmlns="http://schemas.openxmlformats.org/package/2006/relationships"><Relationship Id="rId1" Type="http://schemas.openxmlformats.org/officeDocument/2006/relationships/slide" Target="../slides/slide95.xml"  /><Relationship Id="rId2" Type="http://schemas.openxmlformats.org/officeDocument/2006/relationships/notesMaster" Target="../notesMasters/notesMaster1.xml"  /></Relationships>
</file>

<file path=ppt/notesSlides/notesSlide1.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64513" name="Slide Image Placeholder 1"/>
          <p:cNvSpPr>
            <a:spLocks noGrp="1" noRot="1" noChangeAspect="1" noChangeArrowheads="1" noTextEdit="1"/>
          </p:cNvSpPr>
          <p:nvPr>
            <p:ph type="sldImg" idx="0"/>
          </p:nvPr>
        </p:nvSpPr>
        <p:spPr>
          <a:noFill/>
          <a:ln>
            <a:solidFill>
              <a:srgbClr val="000000"/>
            </a:solidFill>
            <a:miter/>
          </a:ln>
        </p:spPr>
      </p:sp>
      <p:sp>
        <p:nvSpPr>
          <p:cNvPr id="64514" name="Notes Placeholder 2"/>
          <p:cNvSpPr>
            <a:spLocks noGrp="1" noChangeArrowheads="1"/>
          </p:cNvSpPr>
          <p:nvPr>
            <p:ph type="body" idx="1"/>
          </p:nvPr>
        </p:nvSpPr>
        <p:spPr>
          <a:noFill/>
        </p:spPr>
        <p:txBody>
          <a:bodyPr wrap="square" anchor="t" anchorCtr="0">
            <a:prstTxWarp prst="textNoShape">
              <a:avLst/>
            </a:prstTxWarp>
          </a:bodyPr>
          <a:lstStyle/>
          <a:p>
            <a:pPr eaLnBrk="1" hangingPunct="1">
              <a:spcBef>
                <a:spcPct val="0"/>
              </a:spcBef>
              <a:defRPr/>
            </a:pPr>
            <a:r>
              <a:rPr lang="ko-KR" altLang="en-US"/>
              <a:t/>
            </a:r>
            <a:endParaRPr lang="ko-KR" altLang="en-US"/>
          </a:p>
        </p:txBody>
      </p:sp>
      <p:sp>
        <p:nvSpPr>
          <p:cNvPr id="64515" name="Slide Number Placeholder 3"/>
          <p:cNvSpPr>
            <a:spLocks noGrp="1" noChangeArrowheads="1"/>
          </p:cNvSpPr>
          <p:nvPr>
            <p:ph type="sldNum" sz="quarter" idx="5"/>
          </p:nvPr>
        </p:nvSpPr>
        <p:spPr>
          <a:noFill/>
        </p:spPr>
        <p:txBody>
          <a:bodyPr wrap="square" anchorCtr="0">
            <a:prstTxWarp prst="textNoShape">
              <a:avLst/>
            </a:prstTxWarp>
          </a:bodyPr>
          <a:lstStyle>
            <a:lvl1pPr>
              <a:defRPr>
                <a:solidFill>
                  <a:schemeClr val="tx1"/>
                </a:solidFill>
                <a:latin typeface="Calibri"/>
              </a:defRPr>
            </a:lvl1pPr>
            <a:lvl2pPr marL="742950" indent="-285750">
              <a:defRPr>
                <a:solidFill>
                  <a:schemeClr val="tx1"/>
                </a:solidFill>
                <a:latin typeface="Calibri"/>
              </a:defRPr>
            </a:lvl2pPr>
            <a:lvl3pPr marL="1143000" indent="-228600">
              <a:defRPr>
                <a:solidFill>
                  <a:schemeClr val="tx1"/>
                </a:solidFill>
                <a:latin typeface="Calibri"/>
              </a:defRPr>
            </a:lvl3pPr>
            <a:lvl4pPr marL="1600200" indent="-228600">
              <a:defRPr>
                <a:solidFill>
                  <a:schemeClr val="tx1"/>
                </a:solidFill>
                <a:latin typeface="Calibri"/>
              </a:defRPr>
            </a:lvl4pPr>
            <a:lvl5pPr marL="2057400" indent="-228600">
              <a:defRPr>
                <a:solidFill>
                  <a:schemeClr val="tx1"/>
                </a:solidFill>
                <a:latin typeface="Calibri"/>
              </a:defRPr>
            </a:lvl5pPr>
            <a:lvl6pPr marL="2514600" indent="-228600" eaLnBrk="0" fontAlgn="base" hangingPunct="0">
              <a:spcBef>
                <a:spcPct val="0"/>
              </a:spcBef>
              <a:spcAft>
                <a:spcPct val="0"/>
              </a:spcAft>
              <a:defRPr>
                <a:solidFill>
                  <a:schemeClr val="tx1"/>
                </a:solidFill>
                <a:latin typeface="Calibri"/>
              </a:defRPr>
            </a:lvl6pPr>
            <a:lvl7pPr marL="2971800" indent="-228600" eaLnBrk="0" fontAlgn="base" hangingPunct="0">
              <a:spcBef>
                <a:spcPct val="0"/>
              </a:spcBef>
              <a:spcAft>
                <a:spcPct val="0"/>
              </a:spcAft>
              <a:defRPr>
                <a:solidFill>
                  <a:schemeClr val="tx1"/>
                </a:solidFill>
                <a:latin typeface="Calibri"/>
              </a:defRPr>
            </a:lvl7pPr>
            <a:lvl8pPr marL="3429000" indent="-228600" eaLnBrk="0" fontAlgn="base" hangingPunct="0">
              <a:spcBef>
                <a:spcPct val="0"/>
              </a:spcBef>
              <a:spcAft>
                <a:spcPct val="0"/>
              </a:spcAft>
              <a:defRPr>
                <a:solidFill>
                  <a:schemeClr val="tx1"/>
                </a:solidFill>
                <a:latin typeface="Calibri"/>
              </a:defRPr>
            </a:lvl8pPr>
            <a:lvl9pPr marL="3886200" indent="-228600" eaLnBrk="0" fontAlgn="base" hangingPunct="0">
              <a:spcBef>
                <a:spcPct val="0"/>
              </a:spcBef>
              <a:spcAft>
                <a:spcPct val="0"/>
              </a:spcAft>
              <a:defRPr>
                <a:solidFill>
                  <a:schemeClr val="tx1"/>
                </a:solidFill>
                <a:latin typeface="Calibri"/>
              </a:defRPr>
            </a:lvl9pPr>
          </a:lstStyle>
          <a:p>
            <a:pPr>
              <a:spcBef>
                <a:spcPct val="0"/>
              </a:spcBef>
              <a:spcAft>
                <a:spcPct val="0"/>
              </a:spcAft>
              <a:defRPr/>
            </a:pPr>
            <a:fld id="{1521A6C0-2895-D440-93CE-6589C57BE951}" type="slidenum">
              <a:rPr lang="en-US" altLang="en-US"/>
              <a:pPr>
                <a:spcBef>
                  <a:spcPct val="0"/>
                </a:spcBef>
                <a:spcAft>
                  <a:spcPct val="0"/>
                </a:spcAft>
                <a:defRPr/>
              </a:pPr>
              <a:t>2</a:t>
            </a:fld>
            <a:endParaRPr lang="en-US" altLang="en-US"/>
          </a:p>
        </p:txBody>
      </p:sp>
    </p:spTree>
  </p:cSld>
  <p:clrMapOvr>
    <a:masterClrMapping/>
  </p:clrMapOvr>
</p:notes>
</file>

<file path=ppt/notesSlides/notesSlide2.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105473" name="Slide Image Placeholder 1"/>
          <p:cNvSpPr>
            <a:spLocks noGrp="1" noRot="1" noChangeAspect="1" noChangeArrowheads="1" noTextEdit="1"/>
          </p:cNvSpPr>
          <p:nvPr>
            <p:ph type="sldImg" idx="0"/>
          </p:nvPr>
        </p:nvSpPr>
        <p:spPr>
          <a:noFill/>
          <a:ln>
            <a:solidFill>
              <a:srgbClr val="000000"/>
            </a:solidFill>
            <a:miter/>
          </a:ln>
        </p:spPr>
      </p:sp>
      <p:sp>
        <p:nvSpPr>
          <p:cNvPr id="105474" name="Notes Placeholder 2"/>
          <p:cNvSpPr>
            <a:spLocks noGrp="1" noChangeArrowheads="1"/>
          </p:cNvSpPr>
          <p:nvPr>
            <p:ph type="body" idx="1"/>
          </p:nvPr>
        </p:nvSpPr>
        <p:spPr>
          <a:noFill/>
        </p:spPr>
        <p:txBody>
          <a:bodyPr wrap="square" anchor="t" anchorCtr="0">
            <a:prstTxWarp prst="textNoShape">
              <a:avLst/>
            </a:prstTxWarp>
          </a:bodyPr>
          <a:lstStyle/>
          <a:p>
            <a:pPr eaLnBrk="1" hangingPunct="1">
              <a:spcBef>
                <a:spcPct val="0"/>
              </a:spcBef>
              <a:defRPr/>
            </a:pPr>
            <a:r>
              <a:rPr lang="ko-KR" altLang="en-US"/>
              <a:t/>
            </a:r>
            <a:endParaRPr lang="ko-KR" altLang="en-US"/>
          </a:p>
        </p:txBody>
      </p:sp>
      <p:sp>
        <p:nvSpPr>
          <p:cNvPr id="105475" name="Slide Number Placeholder 3"/>
          <p:cNvSpPr>
            <a:spLocks noGrp="1" noChangeArrowheads="1"/>
          </p:cNvSpPr>
          <p:nvPr>
            <p:ph type="sldNum" sz="quarter" idx="5"/>
          </p:nvPr>
        </p:nvSpPr>
        <p:spPr>
          <a:noFill/>
        </p:spPr>
        <p:txBody>
          <a:bodyPr wrap="square" anchorCtr="0">
            <a:prstTxWarp prst="textNoShape">
              <a:avLst/>
            </a:prstTxWarp>
          </a:bodyPr>
          <a:lstStyle>
            <a:lvl1pPr>
              <a:defRPr>
                <a:solidFill>
                  <a:schemeClr val="tx1"/>
                </a:solidFill>
                <a:latin typeface="Calibri"/>
              </a:defRPr>
            </a:lvl1pPr>
            <a:lvl2pPr marL="742950" indent="-285750">
              <a:defRPr>
                <a:solidFill>
                  <a:schemeClr val="tx1"/>
                </a:solidFill>
                <a:latin typeface="Calibri"/>
              </a:defRPr>
            </a:lvl2pPr>
            <a:lvl3pPr marL="1143000" indent="-228600">
              <a:defRPr>
                <a:solidFill>
                  <a:schemeClr val="tx1"/>
                </a:solidFill>
                <a:latin typeface="Calibri"/>
              </a:defRPr>
            </a:lvl3pPr>
            <a:lvl4pPr marL="1600200" indent="-228600">
              <a:defRPr>
                <a:solidFill>
                  <a:schemeClr val="tx1"/>
                </a:solidFill>
                <a:latin typeface="Calibri"/>
              </a:defRPr>
            </a:lvl4pPr>
            <a:lvl5pPr marL="2057400" indent="-228600">
              <a:defRPr>
                <a:solidFill>
                  <a:schemeClr val="tx1"/>
                </a:solidFill>
                <a:latin typeface="Calibri"/>
              </a:defRPr>
            </a:lvl5pPr>
            <a:lvl6pPr marL="2514600" indent="-228600" eaLnBrk="0" fontAlgn="base" hangingPunct="0">
              <a:spcBef>
                <a:spcPct val="0"/>
              </a:spcBef>
              <a:spcAft>
                <a:spcPct val="0"/>
              </a:spcAft>
              <a:defRPr>
                <a:solidFill>
                  <a:schemeClr val="tx1"/>
                </a:solidFill>
                <a:latin typeface="Calibri"/>
              </a:defRPr>
            </a:lvl6pPr>
            <a:lvl7pPr marL="2971800" indent="-228600" eaLnBrk="0" fontAlgn="base" hangingPunct="0">
              <a:spcBef>
                <a:spcPct val="0"/>
              </a:spcBef>
              <a:spcAft>
                <a:spcPct val="0"/>
              </a:spcAft>
              <a:defRPr>
                <a:solidFill>
                  <a:schemeClr val="tx1"/>
                </a:solidFill>
                <a:latin typeface="Calibri"/>
              </a:defRPr>
            </a:lvl7pPr>
            <a:lvl8pPr marL="3429000" indent="-228600" eaLnBrk="0" fontAlgn="base" hangingPunct="0">
              <a:spcBef>
                <a:spcPct val="0"/>
              </a:spcBef>
              <a:spcAft>
                <a:spcPct val="0"/>
              </a:spcAft>
              <a:defRPr>
                <a:solidFill>
                  <a:schemeClr val="tx1"/>
                </a:solidFill>
                <a:latin typeface="Calibri"/>
              </a:defRPr>
            </a:lvl8pPr>
            <a:lvl9pPr marL="3886200" indent="-228600" eaLnBrk="0" fontAlgn="base" hangingPunct="0">
              <a:spcBef>
                <a:spcPct val="0"/>
              </a:spcBef>
              <a:spcAft>
                <a:spcPct val="0"/>
              </a:spcAft>
              <a:defRPr>
                <a:solidFill>
                  <a:schemeClr val="tx1"/>
                </a:solidFill>
                <a:latin typeface="Calibri"/>
              </a:defRPr>
            </a:lvl9pPr>
          </a:lstStyle>
          <a:p>
            <a:pPr>
              <a:spcBef>
                <a:spcPct val="0"/>
              </a:spcBef>
              <a:spcAft>
                <a:spcPct val="0"/>
              </a:spcAft>
              <a:defRPr/>
            </a:pPr>
            <a:fld id="{F3793F94-AC11-8E43-9872-08BE4C73FFF7}" type="slidenum">
              <a:rPr lang="en-US" altLang="en-US"/>
              <a:pPr>
                <a:spcBef>
                  <a:spcPct val="0"/>
                </a:spcBef>
                <a:spcAft>
                  <a:spcPct val="0"/>
                </a:spcAft>
                <a:defRPr/>
              </a:pPr>
              <a:t>26</a:t>
            </a:fld>
            <a:endParaRPr lang="en-US" altLang="en-US"/>
          </a:p>
        </p:txBody>
      </p:sp>
    </p:spTree>
  </p:cSld>
  <p:clrMapOvr>
    <a:masterClrMapping/>
  </p:clrMapOvr>
</p:notes>
</file>

<file path=ppt/notesSlides/notesSlide3.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TextEdit="1"/>
          </p:cNvSpPr>
          <p:nvPr>
            <p:ph type="sldImg" idx="0"/>
          </p:nvPr>
        </p:nvSpPr>
        <p:spPr/>
      </p:sp>
      <p:sp>
        <p:nvSpPr>
          <p:cNvPr id="3" name="Notes Placeholder 2"/>
          <p:cNvSpPr>
            <a:spLocks noGrp="1"/>
          </p:cNvSpPr>
          <p:nvPr>
            <p:ph type="body" idx="1"/>
          </p:nvPr>
        </p:nvSpPr>
        <p:spPr/>
        <p:txBody>
          <a:bodyPr/>
          <a:lstStyle/>
          <a:p>
            <a:pPr lvl="0">
              <a:defRPr/>
            </a:pPr>
            <a:r>
              <a:rPr lang="ko-KR" altLang="en-US"/>
              <a:t/>
            </a:r>
            <a:endParaRPr lang="ko-KR" altLang="en-US"/>
          </a:p>
        </p:txBody>
      </p:sp>
      <p:sp>
        <p:nvSpPr>
          <p:cNvPr id="4" name="Slide Number Placeholder 3"/>
          <p:cNvSpPr>
            <a:spLocks noGrp="1"/>
          </p:cNvSpPr>
          <p:nvPr>
            <p:ph type="sldNum" sz="quarter" idx="5"/>
          </p:nvPr>
        </p:nvSpPr>
        <p:spPr/>
        <p:txBody>
          <a:bodyPr/>
          <a:lstStyle/>
          <a:p>
            <a:pPr>
              <a:defRPr/>
            </a:pPr>
            <a:fld id="{148E93DF-EC4A-7C45-AB6A-FC63BC432F2F}" type="slidenum">
              <a:rPr lang="en-US"/>
              <a:pPr>
                <a:defRPr/>
              </a:pPr>
              <a:t>38</a:t>
            </a:fld>
            <a:endParaRPr lang="en-US"/>
          </a:p>
        </p:txBody>
      </p:sp>
    </p:spTree>
  </p:cSld>
  <p:clrMapOvr>
    <a:masterClrMapping/>
  </p:clrMapOvr>
</p:notes>
</file>

<file path=ppt/notesSlides/notesSlide4.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TextEdit="1"/>
          </p:cNvSpPr>
          <p:nvPr>
            <p:ph type="sldImg" idx="0"/>
          </p:nvPr>
        </p:nvSpPr>
        <p:spPr/>
      </p:sp>
      <p:sp>
        <p:nvSpPr>
          <p:cNvPr id="3" name="Notes Placeholder 2"/>
          <p:cNvSpPr>
            <a:spLocks noGrp="1"/>
          </p:cNvSpPr>
          <p:nvPr>
            <p:ph type="body" idx="1"/>
          </p:nvPr>
        </p:nvSpPr>
        <p:spPr/>
        <p:txBody>
          <a:bodyPr/>
          <a:lstStyle/>
          <a:p>
            <a:pPr lvl="0">
              <a:defRPr/>
            </a:pPr>
            <a:r>
              <a:rPr lang="ko-KR" altLang="en-US"/>
              <a:t/>
            </a:r>
            <a:endParaRPr lang="ko-KR" altLang="en-US"/>
          </a:p>
        </p:txBody>
      </p:sp>
      <p:sp>
        <p:nvSpPr>
          <p:cNvPr id="4" name="Slide Number Placeholder 3"/>
          <p:cNvSpPr>
            <a:spLocks noGrp="1"/>
          </p:cNvSpPr>
          <p:nvPr>
            <p:ph type="sldNum" sz="quarter" idx="5"/>
          </p:nvPr>
        </p:nvSpPr>
        <p:spPr/>
        <p:txBody>
          <a:bodyPr/>
          <a:lstStyle/>
          <a:p>
            <a:pPr>
              <a:defRPr/>
            </a:pPr>
            <a:fld id="{148E93DF-EC4A-7C45-AB6A-FC63BC432F2F}" type="slidenum">
              <a:rPr lang="en-US"/>
              <a:pPr>
                <a:defRPr/>
              </a:pPr>
              <a:t>68</a:t>
            </a:fld>
            <a:endParaRPr lang="en-US"/>
          </a:p>
        </p:txBody>
      </p:sp>
    </p:spTree>
  </p:cSld>
  <p:clrMapOvr>
    <a:masterClrMapping/>
  </p:clrMapOvr>
</p:notes>
</file>

<file path=ppt/notesSlides/notesSlide5.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TextEdit="1"/>
          </p:cNvSpPr>
          <p:nvPr>
            <p:ph type="sldImg" idx="0"/>
          </p:nvPr>
        </p:nvSpPr>
        <p:spPr/>
      </p:sp>
      <p:sp>
        <p:nvSpPr>
          <p:cNvPr id="3" name="Notes Placeholder 2"/>
          <p:cNvSpPr>
            <a:spLocks noGrp="1"/>
          </p:cNvSpPr>
          <p:nvPr>
            <p:ph type="body" idx="1"/>
          </p:nvPr>
        </p:nvSpPr>
        <p:spPr/>
        <p:txBody>
          <a:bodyPr/>
          <a:lstStyle/>
          <a:p>
            <a:pPr lvl="0">
              <a:defRPr/>
            </a:pPr>
            <a:r>
              <a:rPr lang="ko-KR" altLang="en-US"/>
              <a:t/>
            </a:r>
            <a:endParaRPr lang="ko-KR" altLang="en-US"/>
          </a:p>
        </p:txBody>
      </p:sp>
      <p:sp>
        <p:nvSpPr>
          <p:cNvPr id="4" name="Slide Number Placeholder 3"/>
          <p:cNvSpPr>
            <a:spLocks noGrp="1"/>
          </p:cNvSpPr>
          <p:nvPr>
            <p:ph type="sldNum" sz="quarter" idx="5"/>
          </p:nvPr>
        </p:nvSpPr>
        <p:spPr/>
        <p:txBody>
          <a:bodyPr/>
          <a:lstStyle/>
          <a:p>
            <a:pPr>
              <a:defRPr/>
            </a:pPr>
            <a:fld id="{148E93DF-EC4A-7C45-AB6A-FC63BC432F2F}" type="slidenum">
              <a:rPr lang="en-US"/>
              <a:pPr>
                <a:defRPr/>
              </a:pPr>
              <a:t>69</a:t>
            </a:fld>
            <a:endParaRPr lang="en-US"/>
          </a:p>
        </p:txBody>
      </p:sp>
    </p:spTree>
  </p:cSld>
  <p:clrMapOvr>
    <a:masterClrMapping/>
  </p:clrMapOvr>
</p:notes>
</file>

<file path=ppt/notesSlides/notesSlide6.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TextEdit="1"/>
          </p:cNvSpPr>
          <p:nvPr>
            <p:ph type="sldImg" idx="0"/>
          </p:nvPr>
        </p:nvSpPr>
        <p:spPr/>
      </p:sp>
      <p:sp>
        <p:nvSpPr>
          <p:cNvPr id="3" name="Notes Placeholder 2"/>
          <p:cNvSpPr>
            <a:spLocks noGrp="1"/>
          </p:cNvSpPr>
          <p:nvPr>
            <p:ph type="body" idx="1"/>
          </p:nvPr>
        </p:nvSpPr>
        <p:spPr/>
        <p:txBody>
          <a:bodyPr/>
          <a:lstStyle/>
          <a:p>
            <a:pPr lvl="0">
              <a:defRPr/>
            </a:pPr>
            <a:r>
              <a:rPr lang="ko-KR" altLang="en-US"/>
              <a:t/>
            </a:r>
            <a:endParaRPr lang="ko-KR" altLang="en-US"/>
          </a:p>
        </p:txBody>
      </p:sp>
      <p:sp>
        <p:nvSpPr>
          <p:cNvPr id="4" name="Slide Number Placeholder 3"/>
          <p:cNvSpPr>
            <a:spLocks noGrp="1"/>
          </p:cNvSpPr>
          <p:nvPr>
            <p:ph type="sldNum" sz="quarter" idx="5"/>
          </p:nvPr>
        </p:nvSpPr>
        <p:spPr/>
        <p:txBody>
          <a:bodyPr/>
          <a:lstStyle/>
          <a:p>
            <a:pPr>
              <a:defRPr/>
            </a:pPr>
            <a:fld id="{148E93DF-EC4A-7C45-AB6A-FC63BC432F2F}" type="slidenum">
              <a:rPr lang="en-US"/>
              <a:pPr>
                <a:defRPr/>
              </a:pPr>
              <a:t>95</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D1178EA3-F808-FA40-ACC0-1278A8280A01}"/>
              </a:ext>
            </a:extLst>
          </p:cNvPr>
          <p:cNvSpPr>
            <a:spLocks noGrp="1"/>
          </p:cNvSpPr>
          <p:nvPr>
            <p:ph type="title"/>
          </p:nvPr>
        </p:nvSpPr>
        <p:spPr>
          <a:xfrm>
            <a:off x="240941" y="365126"/>
            <a:ext cx="11710118" cy="644278"/>
          </a:xfrm>
        </p:spPr>
        <p:txBody>
          <a:bodyPr/>
          <a:lstStyle/>
          <a:p>
            <a:r>
              <a:rPr lang="en-US"/>
              <a:t>Click to edit Master title style</a:t>
            </a:r>
          </a:p>
        </p:txBody>
      </p:sp>
      <p:sp>
        <p:nvSpPr>
          <p:cNvPr id="13" name="Text Placeholder 2">
            <a:extLst>
              <a:ext uri="{FF2B5EF4-FFF2-40B4-BE49-F238E27FC236}">
                <a16:creationId xmlns:a16="http://schemas.microsoft.com/office/drawing/2014/main" id="{80D7CE37-E491-324E-9E5C-EA9CE0B3C94E}"/>
              </a:ext>
            </a:extLst>
          </p:cNvPr>
          <p:cNvSpPr>
            <a:spLocks noGrp="1"/>
          </p:cNvSpPr>
          <p:nvPr>
            <p:ph idx="10"/>
          </p:nvPr>
        </p:nvSpPr>
        <p:spPr>
          <a:xfrm>
            <a:off x="240941" y="1175657"/>
            <a:ext cx="11710118" cy="4727016"/>
          </a:xfrm>
          <a:prstGeom prst="rect">
            <a:avLst/>
          </a:prstGeom>
        </p:spPr>
        <p:txBody>
          <a:bodyPr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4" name="Footer Placeholder 4">
            <a:extLst>
              <a:ext uri="{FF2B5EF4-FFF2-40B4-BE49-F238E27FC236}">
                <a16:creationId xmlns:a16="http://schemas.microsoft.com/office/drawing/2014/main" id="{51741C3D-6573-D04D-8327-F3FD27013F0F}"/>
              </a:ext>
            </a:extLst>
          </p:cNvPr>
          <p:cNvSpPr>
            <a:spLocks noGrp="1"/>
          </p:cNvSpPr>
          <p:nvPr>
            <p:ph type="ftr" sz="quarter" idx="11"/>
          </p:nvPr>
        </p:nvSpPr>
        <p:spPr/>
        <p:txBody>
          <a:bodyPr/>
          <a:lstStyle>
            <a:lvl1pPr>
              <a:defRPr/>
            </a:lvl1pPr>
          </a:lstStyle>
          <a:p>
            <a:pPr>
              <a:defRPr/>
            </a:pPr>
            <a:r>
              <a:rPr lang="en-US" dirty="0"/>
              <a:t>© 2022, Amazon Web Services, Inc. or its affiliates. All rights reserved.</a:t>
            </a:r>
          </a:p>
        </p:txBody>
      </p:sp>
      <p:sp>
        <p:nvSpPr>
          <p:cNvPr id="5" name="Slide Number Placeholder 5">
            <a:extLst>
              <a:ext uri="{FF2B5EF4-FFF2-40B4-BE49-F238E27FC236}">
                <a16:creationId xmlns:a16="http://schemas.microsoft.com/office/drawing/2014/main" id="{7C853CCF-E44A-7A4E-AE6F-EA27A7428043}"/>
              </a:ext>
            </a:extLst>
          </p:cNvPr>
          <p:cNvSpPr>
            <a:spLocks noGrp="1"/>
          </p:cNvSpPr>
          <p:nvPr>
            <p:ph type="sldNum" sz="quarter" idx="12"/>
          </p:nvPr>
        </p:nvSpPr>
        <p:spPr/>
        <p:txBody>
          <a:bodyPr/>
          <a:lstStyle>
            <a:lvl1pPr>
              <a:defRPr/>
            </a:lvl1pPr>
          </a:lstStyle>
          <a:p>
            <a:pPr>
              <a:defRPr/>
            </a:pPr>
            <a:fld id="{8969B592-7AC8-374D-948E-870AD03E23E8}" type="slidenum">
              <a:rPr lang="en-US"/>
              <a:pPr>
                <a:defRPr/>
              </a:pPr>
              <a:t>‹#›</a:t>
            </a:fld>
            <a:endParaRPr lang="en-US" dirty="0"/>
          </a:p>
        </p:txBody>
      </p:sp>
    </p:spTree>
    <p:extLst>
      <p:ext uri="{BB962C8B-B14F-4D97-AF65-F5344CB8AC3E}">
        <p14:creationId xmlns:p14="http://schemas.microsoft.com/office/powerpoint/2010/main" val="33249117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General-Services_Basic">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E5D3566-EC15-634D-A5DB-D8659E8B1D53}"/>
              </a:ext>
            </a:extLst>
          </p:cNvPr>
          <p:cNvSpPr/>
          <p:nvPr userDrawn="1"/>
        </p:nvSpPr>
        <p:spPr>
          <a:xfrm>
            <a:off x="0" y="1"/>
            <a:ext cx="12191999" cy="6857999"/>
          </a:xfrm>
          <a:prstGeom prst="rect">
            <a:avLst/>
          </a:prstGeom>
          <a:noFill/>
          <a:ln w="177800">
            <a:gradFill>
              <a:gsLst>
                <a:gs pos="0">
                  <a:srgbClr val="161E2D"/>
                </a:gs>
                <a:gs pos="99000">
                  <a:srgbClr val="232F3E"/>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p:txBody>
          <a:bodyPr/>
          <a:lstStyle/>
          <a:p>
            <a:r>
              <a:rPr lang="en-US"/>
              <a:t>Click to edit Master title style</a:t>
            </a:r>
          </a:p>
        </p:txBody>
      </p:sp>
      <p:sp>
        <p:nvSpPr>
          <p:cNvPr id="4" name="Footer Placeholder 4">
            <a:extLst>
              <a:ext uri="{FF2B5EF4-FFF2-40B4-BE49-F238E27FC236}">
                <a16:creationId xmlns:a16="http://schemas.microsoft.com/office/drawing/2014/main" id="{CD8DE337-0B3D-6D43-BEA0-8384F88079A8}"/>
              </a:ext>
            </a:extLst>
          </p:cNvPr>
          <p:cNvSpPr>
            <a:spLocks noGrp="1"/>
          </p:cNvSpPr>
          <p:nvPr>
            <p:ph type="ftr" sz="quarter" idx="10"/>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dirty="0"/>
              <a:t>© 2022, Amazon Web Services, Inc. or its affiliates. All rights reserved.</a:t>
            </a:r>
          </a:p>
        </p:txBody>
      </p:sp>
      <p:sp>
        <p:nvSpPr>
          <p:cNvPr id="5" name="Slide Number Placeholder 5">
            <a:extLst>
              <a:ext uri="{FF2B5EF4-FFF2-40B4-BE49-F238E27FC236}">
                <a16:creationId xmlns:a16="http://schemas.microsoft.com/office/drawing/2014/main" id="{67157A59-ACB9-1842-BB99-2CA579ED664D}"/>
              </a:ext>
            </a:extLst>
          </p:cNvPr>
          <p:cNvSpPr>
            <a:spLocks noGrp="1"/>
          </p:cNvSpPr>
          <p:nvPr>
            <p:ph type="sldNum" sz="quarter" idx="11"/>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636FC78C-5380-0C4F-B55D-5784A0E39E02}" type="slidenum">
              <a:rPr lang="en-US"/>
              <a:pPr>
                <a:defRPr/>
              </a:pPr>
              <a:t>‹#›</a:t>
            </a:fld>
            <a:endParaRPr lang="en-US" dirty="0"/>
          </a:p>
        </p:txBody>
      </p:sp>
    </p:spTree>
    <p:extLst>
      <p:ext uri="{BB962C8B-B14F-4D97-AF65-F5344CB8AC3E}">
        <p14:creationId xmlns:p14="http://schemas.microsoft.com/office/powerpoint/2010/main" val="16023155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ategory_Purpl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AEB10B3-8C08-7244-A574-BA85CB778D8C}"/>
              </a:ext>
            </a:extLst>
          </p:cNvPr>
          <p:cNvSpPr/>
          <p:nvPr userDrawn="1"/>
        </p:nvSpPr>
        <p:spPr>
          <a:xfrm>
            <a:off x="0" y="0"/>
            <a:ext cx="12191999" cy="6857999"/>
          </a:xfrm>
          <a:prstGeom prst="rect">
            <a:avLst/>
          </a:prstGeom>
          <a:noFill/>
          <a:ln w="177800">
            <a:gradFill>
              <a:gsLst>
                <a:gs pos="0">
                  <a:srgbClr val="4D27AA"/>
                </a:gs>
                <a:gs pos="100000">
                  <a:srgbClr val="A166FF"/>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 name="Title 1">
            <a:extLst>
              <a:ext uri="{FF2B5EF4-FFF2-40B4-BE49-F238E27FC236}">
                <a16:creationId xmlns:a16="http://schemas.microsoft.com/office/drawing/2014/main" id="{EC6766B2-05B9-4D49-BA3A-99ABF146A407}"/>
              </a:ext>
            </a:extLst>
          </p:cNvPr>
          <p:cNvSpPr>
            <a:spLocks noGrp="1"/>
          </p:cNvSpPr>
          <p:nvPr>
            <p:ph type="ctrTitle"/>
          </p:nvPr>
        </p:nvSpPr>
        <p:spPr>
          <a:xfrm>
            <a:off x="291226" y="2101932"/>
            <a:ext cx="8195549" cy="2251180"/>
          </a:xfrm>
        </p:spPr>
        <p:txBody>
          <a:bodyPr anchor="b"/>
          <a:lstStyle>
            <a:lvl1pPr algn="l">
              <a:defRPr sz="6000"/>
            </a:lvl1pPr>
          </a:lstStyle>
          <a:p>
            <a:endParaRPr lang="en-US" dirty="0"/>
          </a:p>
        </p:txBody>
      </p:sp>
      <p:sp>
        <p:nvSpPr>
          <p:cNvPr id="4" name="Footer Placeholder 4">
            <a:extLst>
              <a:ext uri="{FF2B5EF4-FFF2-40B4-BE49-F238E27FC236}">
                <a16:creationId xmlns:a16="http://schemas.microsoft.com/office/drawing/2014/main" id="{AA1846D2-65E7-414B-9D6E-800D82E3AC41}"/>
              </a:ext>
            </a:extLst>
          </p:cNvPr>
          <p:cNvSpPr>
            <a:spLocks noGrp="1"/>
          </p:cNvSpPr>
          <p:nvPr>
            <p:ph type="ftr" sz="quarter" idx="10"/>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dirty="0"/>
              <a:t>© 2022, Amazon Web Services, Inc. or its affiliates. All rights reserved.</a:t>
            </a:r>
          </a:p>
        </p:txBody>
      </p:sp>
      <p:sp>
        <p:nvSpPr>
          <p:cNvPr id="5" name="Slide Number Placeholder 5">
            <a:extLst>
              <a:ext uri="{FF2B5EF4-FFF2-40B4-BE49-F238E27FC236}">
                <a16:creationId xmlns:a16="http://schemas.microsoft.com/office/drawing/2014/main" id="{C8B97EB9-315B-4F45-BD49-D3EA943D5D56}"/>
              </a:ext>
            </a:extLst>
          </p:cNvPr>
          <p:cNvSpPr>
            <a:spLocks noGrp="1"/>
          </p:cNvSpPr>
          <p:nvPr>
            <p:ph type="sldNum" sz="quarter" idx="11"/>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84ED66FF-6442-164E-A8B9-9F2B3D5541F8}" type="slidenum">
              <a:rPr lang="en-US"/>
              <a:pPr>
                <a:defRPr/>
              </a:pPr>
              <a:t>‹#›</a:t>
            </a:fld>
            <a:endParaRPr lang="en-US" dirty="0"/>
          </a:p>
        </p:txBody>
      </p:sp>
    </p:spTree>
    <p:extLst>
      <p:ext uri="{BB962C8B-B14F-4D97-AF65-F5344CB8AC3E}">
        <p14:creationId xmlns:p14="http://schemas.microsoft.com/office/powerpoint/2010/main" val="373881269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Icons_Purpl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FF7784A-AC38-A14C-8390-9F3D6CB22C2B}"/>
              </a:ext>
            </a:extLst>
          </p:cNvPr>
          <p:cNvSpPr/>
          <p:nvPr userDrawn="1"/>
        </p:nvSpPr>
        <p:spPr>
          <a:xfrm>
            <a:off x="0" y="0"/>
            <a:ext cx="12191999" cy="6857999"/>
          </a:xfrm>
          <a:prstGeom prst="rect">
            <a:avLst/>
          </a:prstGeom>
          <a:noFill/>
          <a:ln w="177800">
            <a:gradFill>
              <a:gsLst>
                <a:gs pos="0">
                  <a:srgbClr val="4D27AA"/>
                </a:gs>
                <a:gs pos="100000">
                  <a:srgbClr val="A166FF"/>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5" name="Rectangle 4">
            <a:extLst>
              <a:ext uri="{FF2B5EF4-FFF2-40B4-BE49-F238E27FC236}">
                <a16:creationId xmlns:a16="http://schemas.microsoft.com/office/drawing/2014/main" id="{831F4C99-54C2-9541-8F43-762C964F1301}"/>
              </a:ext>
            </a:extLst>
          </p:cNvPr>
          <p:cNvSpPr/>
          <p:nvPr userDrawn="1"/>
        </p:nvSpPr>
        <p:spPr>
          <a:xfrm>
            <a:off x="98425" y="1009650"/>
            <a:ext cx="11999913" cy="1557338"/>
          </a:xfrm>
          <a:prstGeom prst="rect">
            <a:avLst/>
          </a:prstGeom>
          <a:solidFill>
            <a:srgbClr val="F2F4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6" name="Title 1">
            <a:extLst>
              <a:ext uri="{FF2B5EF4-FFF2-40B4-BE49-F238E27FC236}">
                <a16:creationId xmlns:a16="http://schemas.microsoft.com/office/drawing/2014/main" id="{4A10370E-4F42-8241-BF9F-E9A72893EDA6}"/>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Service Icons</a:t>
            </a:r>
          </a:p>
        </p:txBody>
      </p:sp>
      <p:sp>
        <p:nvSpPr>
          <p:cNvPr id="7" name="Title 1">
            <a:extLst>
              <a:ext uri="{FF2B5EF4-FFF2-40B4-BE49-F238E27FC236}">
                <a16:creationId xmlns:a16="http://schemas.microsoft.com/office/drawing/2014/main" id="{E12F472C-8CA3-7949-8253-63E2F46D3462}"/>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Resource Icons</a:t>
            </a:r>
          </a:p>
        </p:txBody>
      </p:sp>
      <p:cxnSp>
        <p:nvCxnSpPr>
          <p:cNvPr id="8" name="Straight Connector 7">
            <a:extLst>
              <a:ext uri="{FF2B5EF4-FFF2-40B4-BE49-F238E27FC236}">
                <a16:creationId xmlns:a16="http://schemas.microsoft.com/office/drawing/2014/main" id="{672AB3EF-8D29-0347-A0F4-5A920F8D6324}"/>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8638016" cy="644278"/>
          </a:xfrm>
        </p:spPr>
        <p:txBody>
          <a:bodyPr/>
          <a:lstStyle/>
          <a:p>
            <a:endParaRPr lang="en-US" dirty="0"/>
          </a:p>
        </p:txBody>
      </p:sp>
      <p:sp>
        <p:nvSpPr>
          <p:cNvPr id="11" name="Text Placeholder 23">
            <a:extLst>
              <a:ext uri="{FF2B5EF4-FFF2-40B4-BE49-F238E27FC236}">
                <a16:creationId xmlns:a16="http://schemas.microsoft.com/office/drawing/2014/main" id="{0FB48715-5720-1948-9EBD-02110C7CC891}"/>
              </a:ext>
            </a:extLst>
          </p:cNvPr>
          <p:cNvSpPr>
            <a:spLocks noGrp="1"/>
          </p:cNvSpPr>
          <p:nvPr>
            <p:ph type="body" sz="quarter" idx="10"/>
          </p:nvPr>
        </p:nvSpPr>
        <p:spPr>
          <a:xfrm>
            <a:off x="10322751" y="365125"/>
            <a:ext cx="1628307" cy="644525"/>
          </a:xfrm>
        </p:spPr>
        <p:txBody>
          <a:bodyPr>
            <a:normAutofit/>
          </a:bodyPr>
          <a:lstStyle>
            <a:lvl1pPr algn="r">
              <a:defRPr sz="1800"/>
            </a:lvl1pPr>
          </a:lstStyle>
          <a:p>
            <a:pPr lvl="0"/>
            <a:r>
              <a:rPr lang="en-US"/>
              <a:t>Edit Master text styles</a:t>
            </a:r>
          </a:p>
        </p:txBody>
      </p:sp>
      <p:sp>
        <p:nvSpPr>
          <p:cNvPr id="9" name="Footer Placeholder 4">
            <a:extLst>
              <a:ext uri="{FF2B5EF4-FFF2-40B4-BE49-F238E27FC236}">
                <a16:creationId xmlns:a16="http://schemas.microsoft.com/office/drawing/2014/main" id="{A4EE625E-37C6-1C46-B0B1-4B19B93D8109}"/>
              </a:ext>
            </a:extLst>
          </p:cNvPr>
          <p:cNvSpPr>
            <a:spLocks noGrp="1"/>
          </p:cNvSpPr>
          <p:nvPr>
            <p:ph type="ftr" sz="quarter" idx="11"/>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dirty="0"/>
              <a:t>© 2022, Amazon Web Services, Inc. or its affiliates. All rights reserved.</a:t>
            </a:r>
          </a:p>
        </p:txBody>
      </p:sp>
      <p:sp>
        <p:nvSpPr>
          <p:cNvPr id="10" name="Slide Number Placeholder 5">
            <a:extLst>
              <a:ext uri="{FF2B5EF4-FFF2-40B4-BE49-F238E27FC236}">
                <a16:creationId xmlns:a16="http://schemas.microsoft.com/office/drawing/2014/main" id="{E6082003-9679-D141-ABE5-82062849FD39}"/>
              </a:ext>
            </a:extLst>
          </p:cNvPr>
          <p:cNvSpPr>
            <a:spLocks noGrp="1"/>
          </p:cNvSpPr>
          <p:nvPr>
            <p:ph type="sldNum" sz="quarter" idx="12"/>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3D7BCC1A-A0BB-0640-8965-6C6C1F702B49}" type="slidenum">
              <a:rPr lang="en-US"/>
              <a:pPr>
                <a:defRPr/>
              </a:pPr>
              <a:t>‹#›</a:t>
            </a:fld>
            <a:endParaRPr lang="en-US" dirty="0"/>
          </a:p>
        </p:txBody>
      </p:sp>
    </p:spTree>
    <p:extLst>
      <p:ext uri="{BB962C8B-B14F-4D97-AF65-F5344CB8AC3E}">
        <p14:creationId xmlns:p14="http://schemas.microsoft.com/office/powerpoint/2010/main" val="22869094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xt-only_Purpl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FF7784A-AC38-A14C-8390-9F3D6CB22C2B}"/>
              </a:ext>
            </a:extLst>
          </p:cNvPr>
          <p:cNvSpPr/>
          <p:nvPr userDrawn="1"/>
        </p:nvSpPr>
        <p:spPr>
          <a:xfrm>
            <a:off x="0" y="0"/>
            <a:ext cx="12191999" cy="6857999"/>
          </a:xfrm>
          <a:prstGeom prst="rect">
            <a:avLst/>
          </a:prstGeom>
          <a:noFill/>
          <a:ln w="177800">
            <a:gradFill>
              <a:gsLst>
                <a:gs pos="0">
                  <a:srgbClr val="4D27AA"/>
                </a:gs>
                <a:gs pos="100000">
                  <a:srgbClr val="A166FF"/>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8638016" cy="644278"/>
          </a:xfrm>
        </p:spPr>
        <p:txBody>
          <a:bodyPr/>
          <a:lstStyle/>
          <a:p>
            <a:endParaRPr lang="en-US" dirty="0"/>
          </a:p>
        </p:txBody>
      </p:sp>
      <p:sp>
        <p:nvSpPr>
          <p:cNvPr id="11" name="Text Placeholder 23">
            <a:extLst>
              <a:ext uri="{FF2B5EF4-FFF2-40B4-BE49-F238E27FC236}">
                <a16:creationId xmlns:a16="http://schemas.microsoft.com/office/drawing/2014/main" id="{0FB48715-5720-1948-9EBD-02110C7CC891}"/>
              </a:ext>
            </a:extLst>
          </p:cNvPr>
          <p:cNvSpPr>
            <a:spLocks noGrp="1"/>
          </p:cNvSpPr>
          <p:nvPr>
            <p:ph type="body" sz="quarter" idx="10"/>
          </p:nvPr>
        </p:nvSpPr>
        <p:spPr>
          <a:xfrm>
            <a:off x="10322751" y="365125"/>
            <a:ext cx="1628307" cy="644525"/>
          </a:xfrm>
        </p:spPr>
        <p:txBody>
          <a:bodyPr>
            <a:normAutofit/>
          </a:bodyPr>
          <a:lstStyle>
            <a:lvl1pPr algn="r">
              <a:defRPr sz="1800"/>
            </a:lvl1pPr>
          </a:lstStyle>
          <a:p>
            <a:pPr lvl="0"/>
            <a:r>
              <a:rPr lang="en-US"/>
              <a:t>Edit Master text styles</a:t>
            </a:r>
          </a:p>
        </p:txBody>
      </p:sp>
      <p:sp>
        <p:nvSpPr>
          <p:cNvPr id="9" name="Footer Placeholder 4">
            <a:extLst>
              <a:ext uri="{FF2B5EF4-FFF2-40B4-BE49-F238E27FC236}">
                <a16:creationId xmlns:a16="http://schemas.microsoft.com/office/drawing/2014/main" id="{A4EE625E-37C6-1C46-B0B1-4B19B93D8109}"/>
              </a:ext>
            </a:extLst>
          </p:cNvPr>
          <p:cNvSpPr>
            <a:spLocks noGrp="1"/>
          </p:cNvSpPr>
          <p:nvPr>
            <p:ph type="ftr" sz="quarter" idx="11"/>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dirty="0"/>
              <a:t>© 2022, Amazon Web Services, Inc. or its affiliates. All rights reserved.</a:t>
            </a:r>
          </a:p>
        </p:txBody>
      </p:sp>
      <p:sp>
        <p:nvSpPr>
          <p:cNvPr id="10" name="Slide Number Placeholder 5">
            <a:extLst>
              <a:ext uri="{FF2B5EF4-FFF2-40B4-BE49-F238E27FC236}">
                <a16:creationId xmlns:a16="http://schemas.microsoft.com/office/drawing/2014/main" id="{E6082003-9679-D141-ABE5-82062849FD39}"/>
              </a:ext>
            </a:extLst>
          </p:cNvPr>
          <p:cNvSpPr>
            <a:spLocks noGrp="1"/>
          </p:cNvSpPr>
          <p:nvPr>
            <p:ph type="sldNum" sz="quarter" idx="12"/>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3D7BCC1A-A0BB-0640-8965-6C6C1F702B49}" type="slidenum">
              <a:rPr lang="en-US"/>
              <a:pPr>
                <a:defRPr/>
              </a:pPr>
              <a:t>‹#›</a:t>
            </a:fld>
            <a:endParaRPr lang="en-US" dirty="0"/>
          </a:p>
        </p:txBody>
      </p:sp>
    </p:spTree>
    <p:extLst>
      <p:ext uri="{BB962C8B-B14F-4D97-AF65-F5344CB8AC3E}">
        <p14:creationId xmlns:p14="http://schemas.microsoft.com/office/powerpoint/2010/main" val="179626967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ategory_Pin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2051C7E-3900-3D47-BA06-C45A775AC5C5}"/>
              </a:ext>
            </a:extLst>
          </p:cNvPr>
          <p:cNvSpPr/>
          <p:nvPr userDrawn="1"/>
        </p:nvSpPr>
        <p:spPr>
          <a:xfrm>
            <a:off x="0" y="0"/>
            <a:ext cx="12191999" cy="6857999"/>
          </a:xfrm>
          <a:prstGeom prst="rect">
            <a:avLst/>
          </a:prstGeom>
          <a:noFill/>
          <a:ln w="177800">
            <a:gradFill>
              <a:gsLst>
                <a:gs pos="0">
                  <a:srgbClr val="B0084D"/>
                </a:gs>
                <a:gs pos="100000">
                  <a:srgbClr val="FF4F8B"/>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 name="Title 1">
            <a:extLst>
              <a:ext uri="{FF2B5EF4-FFF2-40B4-BE49-F238E27FC236}">
                <a16:creationId xmlns:a16="http://schemas.microsoft.com/office/drawing/2014/main" id="{EC6766B2-05B9-4D49-BA3A-99ABF146A407}"/>
              </a:ext>
            </a:extLst>
          </p:cNvPr>
          <p:cNvSpPr>
            <a:spLocks noGrp="1"/>
          </p:cNvSpPr>
          <p:nvPr>
            <p:ph type="ctrTitle"/>
          </p:nvPr>
        </p:nvSpPr>
        <p:spPr>
          <a:xfrm>
            <a:off x="291226" y="2101932"/>
            <a:ext cx="8195549" cy="2251180"/>
          </a:xfrm>
        </p:spPr>
        <p:txBody>
          <a:bodyPr anchor="b"/>
          <a:lstStyle>
            <a:lvl1pPr algn="l">
              <a:defRPr sz="6000"/>
            </a:lvl1pPr>
          </a:lstStyle>
          <a:p>
            <a:endParaRPr lang="en-US" dirty="0"/>
          </a:p>
        </p:txBody>
      </p:sp>
      <p:sp>
        <p:nvSpPr>
          <p:cNvPr id="4" name="Footer Placeholder 4">
            <a:extLst>
              <a:ext uri="{FF2B5EF4-FFF2-40B4-BE49-F238E27FC236}">
                <a16:creationId xmlns:a16="http://schemas.microsoft.com/office/drawing/2014/main" id="{5454FA6E-790E-7C4C-966D-83C8902198F7}"/>
              </a:ext>
            </a:extLst>
          </p:cNvPr>
          <p:cNvSpPr>
            <a:spLocks noGrp="1"/>
          </p:cNvSpPr>
          <p:nvPr>
            <p:ph type="ftr" sz="quarter" idx="10"/>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dirty="0"/>
              <a:t>© 2022, Amazon Web Services, Inc. or its affiliates. All rights reserved.</a:t>
            </a:r>
          </a:p>
        </p:txBody>
      </p:sp>
      <p:sp>
        <p:nvSpPr>
          <p:cNvPr id="5" name="Slide Number Placeholder 5">
            <a:extLst>
              <a:ext uri="{FF2B5EF4-FFF2-40B4-BE49-F238E27FC236}">
                <a16:creationId xmlns:a16="http://schemas.microsoft.com/office/drawing/2014/main" id="{18CC4A03-B62A-784E-AE0D-901EE9D98869}"/>
              </a:ext>
            </a:extLst>
          </p:cNvPr>
          <p:cNvSpPr>
            <a:spLocks noGrp="1"/>
          </p:cNvSpPr>
          <p:nvPr>
            <p:ph type="sldNum" sz="quarter" idx="11"/>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965EF509-8B07-CE4D-8A01-886CBEC22FB1}" type="slidenum">
              <a:rPr lang="en-US"/>
              <a:pPr>
                <a:defRPr/>
              </a:pPr>
              <a:t>‹#›</a:t>
            </a:fld>
            <a:endParaRPr lang="en-US" dirty="0"/>
          </a:p>
        </p:txBody>
      </p:sp>
    </p:spTree>
    <p:extLst>
      <p:ext uri="{BB962C8B-B14F-4D97-AF65-F5344CB8AC3E}">
        <p14:creationId xmlns:p14="http://schemas.microsoft.com/office/powerpoint/2010/main" val="402173970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Icons_Pink">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D487056-54C9-3C44-8A0E-E8A0308AD2EC}"/>
              </a:ext>
            </a:extLst>
          </p:cNvPr>
          <p:cNvSpPr/>
          <p:nvPr userDrawn="1"/>
        </p:nvSpPr>
        <p:spPr>
          <a:xfrm>
            <a:off x="88900" y="1009650"/>
            <a:ext cx="11998325" cy="1557338"/>
          </a:xfrm>
          <a:prstGeom prst="rect">
            <a:avLst/>
          </a:prstGeom>
          <a:solidFill>
            <a:srgbClr val="F2F4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5" name="Title 1">
            <a:extLst>
              <a:ext uri="{FF2B5EF4-FFF2-40B4-BE49-F238E27FC236}">
                <a16:creationId xmlns:a16="http://schemas.microsoft.com/office/drawing/2014/main" id="{769FAB93-C1F2-A245-90B4-C96C9D1826D2}"/>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Service Icons</a:t>
            </a:r>
          </a:p>
        </p:txBody>
      </p:sp>
      <p:sp>
        <p:nvSpPr>
          <p:cNvPr id="6" name="Title 1">
            <a:extLst>
              <a:ext uri="{FF2B5EF4-FFF2-40B4-BE49-F238E27FC236}">
                <a16:creationId xmlns:a16="http://schemas.microsoft.com/office/drawing/2014/main" id="{4F0D628E-4994-3E4C-AFDD-4A6F01ABA79D}"/>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Resource Icons</a:t>
            </a:r>
          </a:p>
        </p:txBody>
      </p:sp>
      <p:cxnSp>
        <p:nvCxnSpPr>
          <p:cNvPr id="7" name="Straight Connector 6">
            <a:extLst>
              <a:ext uri="{FF2B5EF4-FFF2-40B4-BE49-F238E27FC236}">
                <a16:creationId xmlns:a16="http://schemas.microsoft.com/office/drawing/2014/main" id="{E483B396-C225-9E4D-8732-D5FC98F01E48}"/>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95DB3A17-29D7-3A45-ACDB-C1245E165449}"/>
              </a:ext>
            </a:extLst>
          </p:cNvPr>
          <p:cNvSpPr/>
          <p:nvPr userDrawn="1"/>
        </p:nvSpPr>
        <p:spPr>
          <a:xfrm>
            <a:off x="0" y="0"/>
            <a:ext cx="12191999" cy="6857999"/>
          </a:xfrm>
          <a:prstGeom prst="rect">
            <a:avLst/>
          </a:prstGeom>
          <a:noFill/>
          <a:ln w="177800">
            <a:gradFill>
              <a:gsLst>
                <a:gs pos="0">
                  <a:srgbClr val="B0084D"/>
                </a:gs>
                <a:gs pos="100000">
                  <a:srgbClr val="FF4F8B"/>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8638016" cy="644278"/>
          </a:xfrm>
        </p:spPr>
        <p:txBody>
          <a:bodyPr/>
          <a:lstStyle/>
          <a:p>
            <a:endParaRPr lang="en-US" dirty="0"/>
          </a:p>
        </p:txBody>
      </p:sp>
      <p:sp>
        <p:nvSpPr>
          <p:cNvPr id="13" name="Text Placeholder 23">
            <a:extLst>
              <a:ext uri="{FF2B5EF4-FFF2-40B4-BE49-F238E27FC236}">
                <a16:creationId xmlns:a16="http://schemas.microsoft.com/office/drawing/2014/main" id="{F12AE10E-078F-804F-9AD5-CDE64C853CCC}"/>
              </a:ext>
            </a:extLst>
          </p:cNvPr>
          <p:cNvSpPr>
            <a:spLocks noGrp="1"/>
          </p:cNvSpPr>
          <p:nvPr>
            <p:ph type="body" sz="quarter" idx="10"/>
          </p:nvPr>
        </p:nvSpPr>
        <p:spPr>
          <a:xfrm>
            <a:off x="10322751" y="365125"/>
            <a:ext cx="1628307" cy="644525"/>
          </a:xfrm>
        </p:spPr>
        <p:txBody>
          <a:bodyPr>
            <a:normAutofit/>
          </a:bodyPr>
          <a:lstStyle>
            <a:lvl1pPr algn="r">
              <a:defRPr sz="1800"/>
            </a:lvl1pPr>
          </a:lstStyle>
          <a:p>
            <a:pPr lvl="0"/>
            <a:r>
              <a:rPr lang="en-US"/>
              <a:t>Edit Master text styles</a:t>
            </a:r>
          </a:p>
        </p:txBody>
      </p:sp>
      <p:sp>
        <p:nvSpPr>
          <p:cNvPr id="9" name="Footer Placeholder 4">
            <a:extLst>
              <a:ext uri="{FF2B5EF4-FFF2-40B4-BE49-F238E27FC236}">
                <a16:creationId xmlns:a16="http://schemas.microsoft.com/office/drawing/2014/main" id="{CC61EF44-FAE9-DD45-8F96-DC8C5F7E03C1}"/>
              </a:ext>
            </a:extLst>
          </p:cNvPr>
          <p:cNvSpPr>
            <a:spLocks noGrp="1"/>
          </p:cNvSpPr>
          <p:nvPr>
            <p:ph type="ftr" sz="quarter" idx="11"/>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dirty="0"/>
              <a:t>© 2022, Amazon Web Services, Inc. or its affiliates. All rights reserved.</a:t>
            </a:r>
          </a:p>
        </p:txBody>
      </p:sp>
      <p:sp>
        <p:nvSpPr>
          <p:cNvPr id="10" name="Slide Number Placeholder 5">
            <a:extLst>
              <a:ext uri="{FF2B5EF4-FFF2-40B4-BE49-F238E27FC236}">
                <a16:creationId xmlns:a16="http://schemas.microsoft.com/office/drawing/2014/main" id="{B89831FF-1E64-7F47-AED1-5435D326073E}"/>
              </a:ext>
            </a:extLst>
          </p:cNvPr>
          <p:cNvSpPr>
            <a:spLocks noGrp="1"/>
          </p:cNvSpPr>
          <p:nvPr>
            <p:ph type="sldNum" sz="quarter" idx="12"/>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A99F3A83-7C5F-024A-ACB0-D8E05C91F32E}" type="slidenum">
              <a:rPr lang="en-US"/>
              <a:pPr>
                <a:defRPr/>
              </a:pPr>
              <a:t>‹#›</a:t>
            </a:fld>
            <a:endParaRPr lang="en-US" dirty="0"/>
          </a:p>
        </p:txBody>
      </p:sp>
    </p:spTree>
    <p:extLst>
      <p:ext uri="{BB962C8B-B14F-4D97-AF65-F5344CB8AC3E}">
        <p14:creationId xmlns:p14="http://schemas.microsoft.com/office/powerpoint/2010/main" val="72648672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ategory_Green">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573C5A5-FEA2-6F41-A1B4-E8FDB998D476}"/>
              </a:ext>
            </a:extLst>
          </p:cNvPr>
          <p:cNvSpPr/>
          <p:nvPr userDrawn="1"/>
        </p:nvSpPr>
        <p:spPr>
          <a:xfrm>
            <a:off x="0" y="0"/>
            <a:ext cx="12191999" cy="6857999"/>
          </a:xfrm>
          <a:prstGeom prst="rect">
            <a:avLst/>
          </a:prstGeom>
          <a:noFill/>
          <a:ln w="177800">
            <a:gradFill>
              <a:gsLst>
                <a:gs pos="0">
                  <a:srgbClr val="1E8900"/>
                </a:gs>
                <a:gs pos="100000">
                  <a:srgbClr val="6AAF35"/>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 name="Title 1">
            <a:extLst>
              <a:ext uri="{FF2B5EF4-FFF2-40B4-BE49-F238E27FC236}">
                <a16:creationId xmlns:a16="http://schemas.microsoft.com/office/drawing/2014/main" id="{EC6766B2-05B9-4D49-BA3A-99ABF146A407}"/>
              </a:ext>
            </a:extLst>
          </p:cNvPr>
          <p:cNvSpPr>
            <a:spLocks noGrp="1"/>
          </p:cNvSpPr>
          <p:nvPr>
            <p:ph type="ctrTitle"/>
          </p:nvPr>
        </p:nvSpPr>
        <p:spPr>
          <a:xfrm>
            <a:off x="291226" y="2101932"/>
            <a:ext cx="8195549" cy="2251180"/>
          </a:xfrm>
        </p:spPr>
        <p:txBody>
          <a:bodyPr anchor="b"/>
          <a:lstStyle>
            <a:lvl1pPr algn="l">
              <a:defRPr sz="6000"/>
            </a:lvl1pPr>
          </a:lstStyle>
          <a:p>
            <a:endParaRPr lang="en-US" dirty="0"/>
          </a:p>
        </p:txBody>
      </p:sp>
      <p:sp>
        <p:nvSpPr>
          <p:cNvPr id="4" name="Footer Placeholder 4">
            <a:extLst>
              <a:ext uri="{FF2B5EF4-FFF2-40B4-BE49-F238E27FC236}">
                <a16:creationId xmlns:a16="http://schemas.microsoft.com/office/drawing/2014/main" id="{8C803519-78A0-504A-9275-ACBB41CB38DF}"/>
              </a:ext>
            </a:extLst>
          </p:cNvPr>
          <p:cNvSpPr>
            <a:spLocks noGrp="1"/>
          </p:cNvSpPr>
          <p:nvPr>
            <p:ph type="ftr" sz="quarter" idx="10"/>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dirty="0"/>
              <a:t>© 2022, Amazon Web Services, Inc. or its affiliates. All rights reserved.</a:t>
            </a:r>
          </a:p>
        </p:txBody>
      </p:sp>
      <p:sp>
        <p:nvSpPr>
          <p:cNvPr id="5" name="Slide Number Placeholder 5">
            <a:extLst>
              <a:ext uri="{FF2B5EF4-FFF2-40B4-BE49-F238E27FC236}">
                <a16:creationId xmlns:a16="http://schemas.microsoft.com/office/drawing/2014/main" id="{FB95AC00-CDDF-5B4F-9C39-818FE785A70D}"/>
              </a:ext>
            </a:extLst>
          </p:cNvPr>
          <p:cNvSpPr>
            <a:spLocks noGrp="1"/>
          </p:cNvSpPr>
          <p:nvPr>
            <p:ph type="sldNum" sz="quarter" idx="11"/>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B5C1199C-DD9A-8840-8C40-5C1700A03392}" type="slidenum">
              <a:rPr lang="en-US"/>
              <a:pPr>
                <a:defRPr/>
              </a:pPr>
              <a:t>‹#›</a:t>
            </a:fld>
            <a:endParaRPr lang="en-US" dirty="0"/>
          </a:p>
        </p:txBody>
      </p:sp>
    </p:spTree>
    <p:extLst>
      <p:ext uri="{BB962C8B-B14F-4D97-AF65-F5344CB8AC3E}">
        <p14:creationId xmlns:p14="http://schemas.microsoft.com/office/powerpoint/2010/main" val="390959788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Icons_Gree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C46AA92-8B71-8343-AF02-BAEECFD8F9E8}"/>
              </a:ext>
            </a:extLst>
          </p:cNvPr>
          <p:cNvSpPr/>
          <p:nvPr userDrawn="1"/>
        </p:nvSpPr>
        <p:spPr>
          <a:xfrm>
            <a:off x="88900" y="1009650"/>
            <a:ext cx="11998325" cy="1557338"/>
          </a:xfrm>
          <a:prstGeom prst="rect">
            <a:avLst/>
          </a:prstGeom>
          <a:solidFill>
            <a:srgbClr val="F2F4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5" name="Title 1">
            <a:extLst>
              <a:ext uri="{FF2B5EF4-FFF2-40B4-BE49-F238E27FC236}">
                <a16:creationId xmlns:a16="http://schemas.microsoft.com/office/drawing/2014/main" id="{C66A8FD4-AEDF-F246-ACD7-A4642BCCBDE8}"/>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Service Icons</a:t>
            </a:r>
          </a:p>
        </p:txBody>
      </p:sp>
      <p:sp>
        <p:nvSpPr>
          <p:cNvPr id="6" name="Title 1">
            <a:extLst>
              <a:ext uri="{FF2B5EF4-FFF2-40B4-BE49-F238E27FC236}">
                <a16:creationId xmlns:a16="http://schemas.microsoft.com/office/drawing/2014/main" id="{A6DB7508-B76E-E744-9C55-928286936635}"/>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Storage Classes</a:t>
            </a:r>
          </a:p>
        </p:txBody>
      </p:sp>
      <p:cxnSp>
        <p:nvCxnSpPr>
          <p:cNvPr id="7" name="Straight Connector 6">
            <a:extLst>
              <a:ext uri="{FF2B5EF4-FFF2-40B4-BE49-F238E27FC236}">
                <a16:creationId xmlns:a16="http://schemas.microsoft.com/office/drawing/2014/main" id="{EB7DB5F5-A7AF-224D-AD0A-3017FEAC6807}"/>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D41A0A26-7D8D-E34A-A375-337900A81340}"/>
              </a:ext>
            </a:extLst>
          </p:cNvPr>
          <p:cNvSpPr/>
          <p:nvPr userDrawn="1"/>
        </p:nvSpPr>
        <p:spPr>
          <a:xfrm>
            <a:off x="0" y="0"/>
            <a:ext cx="12191999" cy="6857999"/>
          </a:xfrm>
          <a:prstGeom prst="rect">
            <a:avLst/>
          </a:prstGeom>
          <a:noFill/>
          <a:ln w="177800">
            <a:gradFill>
              <a:gsLst>
                <a:gs pos="0">
                  <a:srgbClr val="1E8900"/>
                </a:gs>
                <a:gs pos="100000">
                  <a:srgbClr val="6AAF35"/>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9" name="Title 1">
            <a:extLst>
              <a:ext uri="{FF2B5EF4-FFF2-40B4-BE49-F238E27FC236}">
                <a16:creationId xmlns:a16="http://schemas.microsoft.com/office/drawing/2014/main" id="{0EE8DD8F-3E33-DE49-A6C4-85510AAE5192}"/>
              </a:ext>
            </a:extLst>
          </p:cNvPr>
          <p:cNvSpPr txBox="1">
            <a:spLocks/>
          </p:cNvSpPr>
          <p:nvPr userDrawn="1"/>
        </p:nvSpPr>
        <p:spPr>
          <a:xfrm>
            <a:off x="241300" y="44196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Resource Icons</a:t>
            </a:r>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8638016" cy="644278"/>
          </a:xfrm>
        </p:spPr>
        <p:txBody>
          <a:bodyPr/>
          <a:lstStyle/>
          <a:p>
            <a:endParaRPr lang="en-US" dirty="0"/>
          </a:p>
        </p:txBody>
      </p:sp>
      <p:sp>
        <p:nvSpPr>
          <p:cNvPr id="13" name="Text Placeholder 23">
            <a:extLst>
              <a:ext uri="{FF2B5EF4-FFF2-40B4-BE49-F238E27FC236}">
                <a16:creationId xmlns:a16="http://schemas.microsoft.com/office/drawing/2014/main" id="{4B1180FA-C20F-4340-836A-5B39546E465E}"/>
              </a:ext>
            </a:extLst>
          </p:cNvPr>
          <p:cNvSpPr>
            <a:spLocks noGrp="1"/>
          </p:cNvSpPr>
          <p:nvPr>
            <p:ph type="body" sz="quarter" idx="10"/>
          </p:nvPr>
        </p:nvSpPr>
        <p:spPr>
          <a:xfrm>
            <a:off x="10322751" y="365125"/>
            <a:ext cx="1628307" cy="644525"/>
          </a:xfrm>
        </p:spPr>
        <p:txBody>
          <a:bodyPr>
            <a:normAutofit/>
          </a:bodyPr>
          <a:lstStyle>
            <a:lvl1pPr algn="r">
              <a:defRPr sz="1800"/>
            </a:lvl1pPr>
          </a:lstStyle>
          <a:p>
            <a:pPr lvl="0"/>
            <a:r>
              <a:rPr lang="en-US"/>
              <a:t>Edit Master text styles</a:t>
            </a:r>
          </a:p>
        </p:txBody>
      </p:sp>
      <p:sp>
        <p:nvSpPr>
          <p:cNvPr id="10" name="Footer Placeholder 4">
            <a:extLst>
              <a:ext uri="{FF2B5EF4-FFF2-40B4-BE49-F238E27FC236}">
                <a16:creationId xmlns:a16="http://schemas.microsoft.com/office/drawing/2014/main" id="{6C36B39B-C8BB-1E4F-AE97-CCC8E1E1F0EC}"/>
              </a:ext>
            </a:extLst>
          </p:cNvPr>
          <p:cNvSpPr>
            <a:spLocks noGrp="1"/>
          </p:cNvSpPr>
          <p:nvPr>
            <p:ph type="ftr" sz="quarter" idx="11"/>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dirty="0"/>
              <a:t>© 2022, Amazon Web Services, Inc. or its affiliates. All rights reserved.</a:t>
            </a:r>
          </a:p>
        </p:txBody>
      </p:sp>
      <p:sp>
        <p:nvSpPr>
          <p:cNvPr id="11" name="Slide Number Placeholder 5">
            <a:extLst>
              <a:ext uri="{FF2B5EF4-FFF2-40B4-BE49-F238E27FC236}">
                <a16:creationId xmlns:a16="http://schemas.microsoft.com/office/drawing/2014/main" id="{69561806-0A51-0845-BCF2-FDBF57EBC057}"/>
              </a:ext>
            </a:extLst>
          </p:cNvPr>
          <p:cNvSpPr>
            <a:spLocks noGrp="1"/>
          </p:cNvSpPr>
          <p:nvPr>
            <p:ph type="sldNum" sz="quarter" idx="12"/>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31453AD0-C527-4D41-A17C-ACD52DFA3982}" type="slidenum">
              <a:rPr lang="en-US"/>
              <a:pPr>
                <a:defRPr/>
              </a:pPr>
              <a:t>‹#›</a:t>
            </a:fld>
            <a:endParaRPr lang="en-US" dirty="0"/>
          </a:p>
        </p:txBody>
      </p:sp>
    </p:spTree>
    <p:extLst>
      <p:ext uri="{BB962C8B-B14F-4D97-AF65-F5344CB8AC3E}">
        <p14:creationId xmlns:p14="http://schemas.microsoft.com/office/powerpoint/2010/main" val="74164582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Resources_Gree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6512C27-F57D-C04D-8C2E-2FBCFAEFE9E8}"/>
              </a:ext>
            </a:extLst>
          </p:cNvPr>
          <p:cNvSpPr/>
          <p:nvPr userDrawn="1"/>
        </p:nvSpPr>
        <p:spPr>
          <a:xfrm>
            <a:off x="88900" y="1009650"/>
            <a:ext cx="11998325" cy="1557338"/>
          </a:xfrm>
          <a:prstGeom prst="rect">
            <a:avLst/>
          </a:prstGeom>
          <a:solidFill>
            <a:srgbClr val="F2F4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5" name="Title 1">
            <a:extLst>
              <a:ext uri="{FF2B5EF4-FFF2-40B4-BE49-F238E27FC236}">
                <a16:creationId xmlns:a16="http://schemas.microsoft.com/office/drawing/2014/main" id="{FAE0B215-B435-A046-AB52-3AC5CD6CB093}"/>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Service Icons</a:t>
            </a:r>
          </a:p>
        </p:txBody>
      </p:sp>
      <p:sp>
        <p:nvSpPr>
          <p:cNvPr id="6" name="Title 1">
            <a:extLst>
              <a:ext uri="{FF2B5EF4-FFF2-40B4-BE49-F238E27FC236}">
                <a16:creationId xmlns:a16="http://schemas.microsoft.com/office/drawing/2014/main" id="{BB3FCFCA-86E9-6843-BBC5-696B46773C55}"/>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Resource Icons</a:t>
            </a:r>
          </a:p>
        </p:txBody>
      </p:sp>
      <p:cxnSp>
        <p:nvCxnSpPr>
          <p:cNvPr id="7" name="Straight Connector 6">
            <a:extLst>
              <a:ext uri="{FF2B5EF4-FFF2-40B4-BE49-F238E27FC236}">
                <a16:creationId xmlns:a16="http://schemas.microsoft.com/office/drawing/2014/main" id="{E90F07F7-0ACA-744C-8676-DDDFF0EDD79A}"/>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9AB1F7AC-1D02-F24E-80FB-3513723974A8}"/>
              </a:ext>
            </a:extLst>
          </p:cNvPr>
          <p:cNvSpPr/>
          <p:nvPr userDrawn="1"/>
        </p:nvSpPr>
        <p:spPr>
          <a:xfrm>
            <a:off x="0" y="0"/>
            <a:ext cx="12191999" cy="6857999"/>
          </a:xfrm>
          <a:prstGeom prst="rect">
            <a:avLst/>
          </a:prstGeom>
          <a:noFill/>
          <a:ln w="177800">
            <a:gradFill>
              <a:gsLst>
                <a:gs pos="0">
                  <a:srgbClr val="1E8900"/>
                </a:gs>
                <a:gs pos="100000">
                  <a:srgbClr val="6AAF35"/>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8638016" cy="644278"/>
          </a:xfrm>
        </p:spPr>
        <p:txBody>
          <a:bodyPr/>
          <a:lstStyle/>
          <a:p>
            <a:endParaRPr lang="en-US" dirty="0"/>
          </a:p>
        </p:txBody>
      </p:sp>
      <p:sp>
        <p:nvSpPr>
          <p:cNvPr id="13" name="Text Placeholder 23">
            <a:extLst>
              <a:ext uri="{FF2B5EF4-FFF2-40B4-BE49-F238E27FC236}">
                <a16:creationId xmlns:a16="http://schemas.microsoft.com/office/drawing/2014/main" id="{4B1180FA-C20F-4340-836A-5B39546E465E}"/>
              </a:ext>
            </a:extLst>
          </p:cNvPr>
          <p:cNvSpPr>
            <a:spLocks noGrp="1"/>
          </p:cNvSpPr>
          <p:nvPr>
            <p:ph type="body" sz="quarter" idx="10"/>
          </p:nvPr>
        </p:nvSpPr>
        <p:spPr>
          <a:xfrm>
            <a:off x="10322751" y="365125"/>
            <a:ext cx="1628307" cy="644525"/>
          </a:xfrm>
        </p:spPr>
        <p:txBody>
          <a:bodyPr>
            <a:normAutofit/>
          </a:bodyPr>
          <a:lstStyle>
            <a:lvl1pPr algn="r">
              <a:defRPr sz="1800"/>
            </a:lvl1pPr>
          </a:lstStyle>
          <a:p>
            <a:pPr lvl="0"/>
            <a:r>
              <a:rPr lang="en-US"/>
              <a:t>Edit Master text styles</a:t>
            </a:r>
          </a:p>
        </p:txBody>
      </p:sp>
      <p:sp>
        <p:nvSpPr>
          <p:cNvPr id="9" name="Footer Placeholder 4">
            <a:extLst>
              <a:ext uri="{FF2B5EF4-FFF2-40B4-BE49-F238E27FC236}">
                <a16:creationId xmlns:a16="http://schemas.microsoft.com/office/drawing/2014/main" id="{092AA574-E6C0-5F4A-95E8-AD0E6FAEB713}"/>
              </a:ext>
            </a:extLst>
          </p:cNvPr>
          <p:cNvSpPr>
            <a:spLocks noGrp="1"/>
          </p:cNvSpPr>
          <p:nvPr>
            <p:ph type="ftr" sz="quarter" idx="11"/>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dirty="0"/>
              <a:t>© 2022, Amazon Web Services, Inc. or its affiliates. All rights reserved.</a:t>
            </a:r>
          </a:p>
        </p:txBody>
      </p:sp>
      <p:sp>
        <p:nvSpPr>
          <p:cNvPr id="10" name="Slide Number Placeholder 5">
            <a:extLst>
              <a:ext uri="{FF2B5EF4-FFF2-40B4-BE49-F238E27FC236}">
                <a16:creationId xmlns:a16="http://schemas.microsoft.com/office/drawing/2014/main" id="{130CD372-3673-1243-8AAB-7892B0C31F89}"/>
              </a:ext>
            </a:extLst>
          </p:cNvPr>
          <p:cNvSpPr>
            <a:spLocks noGrp="1"/>
          </p:cNvSpPr>
          <p:nvPr>
            <p:ph type="sldNum" sz="quarter" idx="12"/>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291D39C1-0905-434B-8FB1-0EF0C46D91C1}" type="slidenum">
              <a:rPr lang="en-US"/>
              <a:pPr>
                <a:defRPr/>
              </a:pPr>
              <a:t>‹#›</a:t>
            </a:fld>
            <a:endParaRPr lang="en-US" dirty="0"/>
          </a:p>
        </p:txBody>
      </p:sp>
    </p:spTree>
    <p:extLst>
      <p:ext uri="{BB962C8B-B14F-4D97-AF65-F5344CB8AC3E}">
        <p14:creationId xmlns:p14="http://schemas.microsoft.com/office/powerpoint/2010/main" val="199227202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Resources_Gree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4AA13E0-81E6-A84C-8CBC-FD039ACB0210}"/>
              </a:ext>
            </a:extLst>
          </p:cNvPr>
          <p:cNvSpPr/>
          <p:nvPr userDrawn="1"/>
        </p:nvSpPr>
        <p:spPr>
          <a:xfrm>
            <a:off x="88900" y="1009650"/>
            <a:ext cx="11998325" cy="4913313"/>
          </a:xfrm>
          <a:prstGeom prst="rect">
            <a:avLst/>
          </a:prstGeom>
          <a:solidFill>
            <a:srgbClr val="F2F4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5" name="Title 1">
            <a:extLst>
              <a:ext uri="{FF2B5EF4-FFF2-40B4-BE49-F238E27FC236}">
                <a16:creationId xmlns:a16="http://schemas.microsoft.com/office/drawing/2014/main" id="{BCC60938-B1D7-7642-B1A2-9236489D4F1E}"/>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IoT Resources</a:t>
            </a:r>
          </a:p>
        </p:txBody>
      </p:sp>
      <p:cxnSp>
        <p:nvCxnSpPr>
          <p:cNvPr id="6" name="Straight Connector 5">
            <a:extLst>
              <a:ext uri="{FF2B5EF4-FFF2-40B4-BE49-F238E27FC236}">
                <a16:creationId xmlns:a16="http://schemas.microsoft.com/office/drawing/2014/main" id="{E942122E-0449-9146-A319-D11DF60C4F51}"/>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4C2C7E85-0D8D-A349-9C99-2B876764A290}"/>
              </a:ext>
            </a:extLst>
          </p:cNvPr>
          <p:cNvSpPr/>
          <p:nvPr userDrawn="1"/>
        </p:nvSpPr>
        <p:spPr>
          <a:xfrm>
            <a:off x="0" y="0"/>
            <a:ext cx="12191999" cy="6857999"/>
          </a:xfrm>
          <a:prstGeom prst="rect">
            <a:avLst/>
          </a:prstGeom>
          <a:noFill/>
          <a:ln w="177800">
            <a:gradFill>
              <a:gsLst>
                <a:gs pos="0">
                  <a:srgbClr val="1E8900"/>
                </a:gs>
                <a:gs pos="100000">
                  <a:srgbClr val="6AAF35"/>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8638016" cy="644278"/>
          </a:xfrm>
        </p:spPr>
        <p:txBody>
          <a:bodyPr/>
          <a:lstStyle/>
          <a:p>
            <a:endParaRPr lang="en-US" dirty="0"/>
          </a:p>
        </p:txBody>
      </p:sp>
      <p:sp>
        <p:nvSpPr>
          <p:cNvPr id="13" name="Text Placeholder 23">
            <a:extLst>
              <a:ext uri="{FF2B5EF4-FFF2-40B4-BE49-F238E27FC236}">
                <a16:creationId xmlns:a16="http://schemas.microsoft.com/office/drawing/2014/main" id="{4B1180FA-C20F-4340-836A-5B39546E465E}"/>
              </a:ext>
            </a:extLst>
          </p:cNvPr>
          <p:cNvSpPr>
            <a:spLocks noGrp="1"/>
          </p:cNvSpPr>
          <p:nvPr>
            <p:ph type="body" sz="quarter" idx="10"/>
          </p:nvPr>
        </p:nvSpPr>
        <p:spPr>
          <a:xfrm>
            <a:off x="10322751" y="365125"/>
            <a:ext cx="1628307" cy="644525"/>
          </a:xfrm>
        </p:spPr>
        <p:txBody>
          <a:bodyPr>
            <a:normAutofit/>
          </a:bodyPr>
          <a:lstStyle>
            <a:lvl1pPr algn="r">
              <a:defRPr sz="1800"/>
            </a:lvl1pPr>
          </a:lstStyle>
          <a:p>
            <a:pPr lvl="0"/>
            <a:r>
              <a:rPr lang="en-US"/>
              <a:t>Edit Master text styles</a:t>
            </a:r>
          </a:p>
        </p:txBody>
      </p:sp>
      <p:sp>
        <p:nvSpPr>
          <p:cNvPr id="8" name="Footer Placeholder 4">
            <a:extLst>
              <a:ext uri="{FF2B5EF4-FFF2-40B4-BE49-F238E27FC236}">
                <a16:creationId xmlns:a16="http://schemas.microsoft.com/office/drawing/2014/main" id="{F1179090-2BF8-A648-A94F-F65CDE5635B7}"/>
              </a:ext>
            </a:extLst>
          </p:cNvPr>
          <p:cNvSpPr>
            <a:spLocks noGrp="1"/>
          </p:cNvSpPr>
          <p:nvPr>
            <p:ph type="ftr" sz="quarter" idx="11"/>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dirty="0"/>
              <a:t>© 2022, Amazon Web Services, Inc. or its affiliates. All rights reserved.</a:t>
            </a:r>
          </a:p>
        </p:txBody>
      </p:sp>
      <p:sp>
        <p:nvSpPr>
          <p:cNvPr id="9" name="Slide Number Placeholder 5">
            <a:extLst>
              <a:ext uri="{FF2B5EF4-FFF2-40B4-BE49-F238E27FC236}">
                <a16:creationId xmlns:a16="http://schemas.microsoft.com/office/drawing/2014/main" id="{A1AC4683-0655-824D-984F-6D6F02401E07}"/>
              </a:ext>
            </a:extLst>
          </p:cNvPr>
          <p:cNvSpPr>
            <a:spLocks noGrp="1"/>
          </p:cNvSpPr>
          <p:nvPr>
            <p:ph type="sldNum" sz="quarter" idx="12"/>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04C08EC1-FFF0-734F-8CB3-99933680085D}" type="slidenum">
              <a:rPr lang="en-US"/>
              <a:pPr>
                <a:defRPr/>
              </a:pPr>
              <a:t>‹#›</a:t>
            </a:fld>
            <a:endParaRPr lang="en-US" dirty="0"/>
          </a:p>
        </p:txBody>
      </p:sp>
    </p:spTree>
    <p:extLst>
      <p:ext uri="{BB962C8B-B14F-4D97-AF65-F5344CB8AC3E}">
        <p14:creationId xmlns:p14="http://schemas.microsoft.com/office/powerpoint/2010/main" val="15362934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wo-col-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5CA19-9DC3-0948-B147-46516DBE1FF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E4D87C6-B356-424E-B3CE-BAFD413E7E34}"/>
              </a:ext>
            </a:extLst>
          </p:cNvPr>
          <p:cNvSpPr>
            <a:spLocks noGrp="1"/>
          </p:cNvSpPr>
          <p:nvPr>
            <p:ph sz="half" idx="1"/>
          </p:nvPr>
        </p:nvSpPr>
        <p:spPr>
          <a:xfrm>
            <a:off x="240942" y="1175657"/>
            <a:ext cx="5669528" cy="4727016"/>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4" name="Content Placeholder 3">
            <a:extLst>
              <a:ext uri="{FF2B5EF4-FFF2-40B4-BE49-F238E27FC236}">
                <a16:creationId xmlns:a16="http://schemas.microsoft.com/office/drawing/2014/main" id="{D7F448A3-D8C1-3340-A6A8-7D6328DF257C}"/>
              </a:ext>
            </a:extLst>
          </p:cNvPr>
          <p:cNvSpPr>
            <a:spLocks noGrp="1"/>
          </p:cNvSpPr>
          <p:nvPr>
            <p:ph sz="half" idx="2"/>
          </p:nvPr>
        </p:nvSpPr>
        <p:spPr>
          <a:xfrm>
            <a:off x="6281530" y="1175657"/>
            <a:ext cx="5669528" cy="4727016"/>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5" name="Footer Placeholder 4">
            <a:extLst>
              <a:ext uri="{FF2B5EF4-FFF2-40B4-BE49-F238E27FC236}">
                <a16:creationId xmlns:a16="http://schemas.microsoft.com/office/drawing/2014/main" id="{D9C76143-AA20-234A-985B-4D352DCBCE6D}"/>
              </a:ext>
            </a:extLst>
          </p:cNvPr>
          <p:cNvSpPr>
            <a:spLocks noGrp="1"/>
          </p:cNvSpPr>
          <p:nvPr>
            <p:ph type="ftr" sz="quarter" idx="10"/>
          </p:nvPr>
        </p:nvSpPr>
        <p:spPr/>
        <p:txBody>
          <a:bodyPr/>
          <a:lstStyle>
            <a:lvl1pPr>
              <a:defRPr/>
            </a:lvl1pPr>
          </a:lstStyle>
          <a:p>
            <a:pPr>
              <a:defRPr/>
            </a:pPr>
            <a:r>
              <a:rPr lang="en-US" dirty="0"/>
              <a:t>© 2022, Amazon Web Services, Inc. or its affiliates. All rights reserved.</a:t>
            </a:r>
          </a:p>
        </p:txBody>
      </p:sp>
      <p:sp>
        <p:nvSpPr>
          <p:cNvPr id="6" name="Slide Number Placeholder 5">
            <a:extLst>
              <a:ext uri="{FF2B5EF4-FFF2-40B4-BE49-F238E27FC236}">
                <a16:creationId xmlns:a16="http://schemas.microsoft.com/office/drawing/2014/main" id="{78ED1084-FA3C-CF4D-985E-A785A9778AEE}"/>
              </a:ext>
            </a:extLst>
          </p:cNvPr>
          <p:cNvSpPr>
            <a:spLocks noGrp="1"/>
          </p:cNvSpPr>
          <p:nvPr>
            <p:ph type="sldNum" sz="quarter" idx="11"/>
          </p:nvPr>
        </p:nvSpPr>
        <p:spPr/>
        <p:txBody>
          <a:bodyPr/>
          <a:lstStyle>
            <a:lvl1pPr>
              <a:defRPr/>
            </a:lvl1pPr>
          </a:lstStyle>
          <a:p>
            <a:pPr>
              <a:defRPr/>
            </a:pPr>
            <a:fld id="{7636629C-DB39-B44B-9452-4DC450D43CB3}" type="slidenum">
              <a:rPr lang="en-US"/>
              <a:pPr>
                <a:defRPr/>
              </a:pPr>
              <a:t>‹#›</a:t>
            </a:fld>
            <a:endParaRPr lang="en-US" dirty="0"/>
          </a:p>
        </p:txBody>
      </p:sp>
    </p:spTree>
    <p:extLst>
      <p:ext uri="{BB962C8B-B14F-4D97-AF65-F5344CB8AC3E}">
        <p14:creationId xmlns:p14="http://schemas.microsoft.com/office/powerpoint/2010/main" val="48397430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Resources_Gree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E92D2A8-9BEA-3140-B788-F7EE0BD84F4C}"/>
              </a:ext>
            </a:extLst>
          </p:cNvPr>
          <p:cNvSpPr/>
          <p:nvPr userDrawn="1"/>
        </p:nvSpPr>
        <p:spPr>
          <a:xfrm>
            <a:off x="88900" y="1009650"/>
            <a:ext cx="11998325" cy="4913313"/>
          </a:xfrm>
          <a:prstGeom prst="rect">
            <a:avLst/>
          </a:prstGeom>
          <a:solidFill>
            <a:srgbClr val="F2F4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5" name="Title 1">
            <a:extLst>
              <a:ext uri="{FF2B5EF4-FFF2-40B4-BE49-F238E27FC236}">
                <a16:creationId xmlns:a16="http://schemas.microsoft.com/office/drawing/2014/main" id="{63DE121C-6773-A942-87BC-F4D427316A91}"/>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IoT Things</a:t>
            </a:r>
          </a:p>
        </p:txBody>
      </p:sp>
      <p:cxnSp>
        <p:nvCxnSpPr>
          <p:cNvPr id="6" name="Straight Connector 5">
            <a:extLst>
              <a:ext uri="{FF2B5EF4-FFF2-40B4-BE49-F238E27FC236}">
                <a16:creationId xmlns:a16="http://schemas.microsoft.com/office/drawing/2014/main" id="{50F07151-3D39-D647-9EC4-468CD7515165}"/>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4758A11D-69A8-0C48-B5B1-2F07EB49825B}"/>
              </a:ext>
            </a:extLst>
          </p:cNvPr>
          <p:cNvSpPr/>
          <p:nvPr userDrawn="1"/>
        </p:nvSpPr>
        <p:spPr>
          <a:xfrm>
            <a:off x="0" y="0"/>
            <a:ext cx="12191999" cy="6857999"/>
          </a:xfrm>
          <a:prstGeom prst="rect">
            <a:avLst/>
          </a:prstGeom>
          <a:noFill/>
          <a:ln w="177800">
            <a:gradFill>
              <a:gsLst>
                <a:gs pos="0">
                  <a:srgbClr val="1E8900"/>
                </a:gs>
                <a:gs pos="100000">
                  <a:srgbClr val="6AAF35"/>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8638016" cy="644278"/>
          </a:xfrm>
        </p:spPr>
        <p:txBody>
          <a:bodyPr/>
          <a:lstStyle/>
          <a:p>
            <a:endParaRPr lang="en-US" dirty="0"/>
          </a:p>
        </p:txBody>
      </p:sp>
      <p:sp>
        <p:nvSpPr>
          <p:cNvPr id="13" name="Text Placeholder 23">
            <a:extLst>
              <a:ext uri="{FF2B5EF4-FFF2-40B4-BE49-F238E27FC236}">
                <a16:creationId xmlns:a16="http://schemas.microsoft.com/office/drawing/2014/main" id="{4B1180FA-C20F-4340-836A-5B39546E465E}"/>
              </a:ext>
            </a:extLst>
          </p:cNvPr>
          <p:cNvSpPr>
            <a:spLocks noGrp="1"/>
          </p:cNvSpPr>
          <p:nvPr>
            <p:ph type="body" sz="quarter" idx="10"/>
          </p:nvPr>
        </p:nvSpPr>
        <p:spPr>
          <a:xfrm>
            <a:off x="10322751" y="365125"/>
            <a:ext cx="1628307" cy="644525"/>
          </a:xfrm>
        </p:spPr>
        <p:txBody>
          <a:bodyPr>
            <a:normAutofit/>
          </a:bodyPr>
          <a:lstStyle>
            <a:lvl1pPr algn="r">
              <a:defRPr sz="1800"/>
            </a:lvl1pPr>
          </a:lstStyle>
          <a:p>
            <a:pPr lvl="0"/>
            <a:r>
              <a:rPr lang="en-US"/>
              <a:t>Edit Master text styles</a:t>
            </a:r>
          </a:p>
        </p:txBody>
      </p:sp>
      <p:sp>
        <p:nvSpPr>
          <p:cNvPr id="8" name="Footer Placeholder 4">
            <a:extLst>
              <a:ext uri="{FF2B5EF4-FFF2-40B4-BE49-F238E27FC236}">
                <a16:creationId xmlns:a16="http://schemas.microsoft.com/office/drawing/2014/main" id="{4FA109E5-00EC-0C48-88D5-8DB6E121F603}"/>
              </a:ext>
            </a:extLst>
          </p:cNvPr>
          <p:cNvSpPr>
            <a:spLocks noGrp="1"/>
          </p:cNvSpPr>
          <p:nvPr>
            <p:ph type="ftr" sz="quarter" idx="11"/>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dirty="0"/>
              <a:t>© 2022, Amazon Web Services, Inc. or its affiliates. All rights reserved.</a:t>
            </a:r>
          </a:p>
        </p:txBody>
      </p:sp>
      <p:sp>
        <p:nvSpPr>
          <p:cNvPr id="9" name="Slide Number Placeholder 5">
            <a:extLst>
              <a:ext uri="{FF2B5EF4-FFF2-40B4-BE49-F238E27FC236}">
                <a16:creationId xmlns:a16="http://schemas.microsoft.com/office/drawing/2014/main" id="{FCF4ABF7-5F88-5F49-A807-D8EC1B53564E}"/>
              </a:ext>
            </a:extLst>
          </p:cNvPr>
          <p:cNvSpPr>
            <a:spLocks noGrp="1"/>
          </p:cNvSpPr>
          <p:nvPr>
            <p:ph type="sldNum" sz="quarter" idx="12"/>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04A537F3-FCA7-DB4F-9935-02E4F255C344}" type="slidenum">
              <a:rPr lang="en-US"/>
              <a:pPr>
                <a:defRPr/>
              </a:pPr>
              <a:t>‹#›</a:t>
            </a:fld>
            <a:endParaRPr lang="en-US" dirty="0"/>
          </a:p>
        </p:txBody>
      </p:sp>
    </p:spTree>
    <p:extLst>
      <p:ext uri="{BB962C8B-B14F-4D97-AF65-F5344CB8AC3E}">
        <p14:creationId xmlns:p14="http://schemas.microsoft.com/office/powerpoint/2010/main" val="84649651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ategory_Orang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734F41-1E91-BB44-8DB4-8C7590A467BD}"/>
              </a:ext>
            </a:extLst>
          </p:cNvPr>
          <p:cNvSpPr/>
          <p:nvPr userDrawn="1"/>
        </p:nvSpPr>
        <p:spPr>
          <a:xfrm>
            <a:off x="0" y="0"/>
            <a:ext cx="12191999" cy="6857999"/>
          </a:xfrm>
          <a:prstGeom prst="rect">
            <a:avLst/>
          </a:prstGeom>
          <a:noFill/>
          <a:ln w="177800">
            <a:gradFill>
              <a:gsLst>
                <a:gs pos="0">
                  <a:srgbClr val="D45B07"/>
                </a:gs>
                <a:gs pos="100000">
                  <a:srgbClr val="FF9900"/>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 name="Title 1">
            <a:extLst>
              <a:ext uri="{FF2B5EF4-FFF2-40B4-BE49-F238E27FC236}">
                <a16:creationId xmlns:a16="http://schemas.microsoft.com/office/drawing/2014/main" id="{EC6766B2-05B9-4D49-BA3A-99ABF146A407}"/>
              </a:ext>
            </a:extLst>
          </p:cNvPr>
          <p:cNvSpPr>
            <a:spLocks noGrp="1"/>
          </p:cNvSpPr>
          <p:nvPr>
            <p:ph type="ctrTitle"/>
          </p:nvPr>
        </p:nvSpPr>
        <p:spPr>
          <a:xfrm>
            <a:off x="291226" y="2101932"/>
            <a:ext cx="8195549" cy="2251180"/>
          </a:xfrm>
        </p:spPr>
        <p:txBody>
          <a:bodyPr anchor="b"/>
          <a:lstStyle>
            <a:lvl1pPr algn="l">
              <a:defRPr sz="6000"/>
            </a:lvl1pPr>
          </a:lstStyle>
          <a:p>
            <a:endParaRPr lang="en-US" dirty="0"/>
          </a:p>
        </p:txBody>
      </p:sp>
      <p:sp>
        <p:nvSpPr>
          <p:cNvPr id="4" name="Footer Placeholder 4">
            <a:extLst>
              <a:ext uri="{FF2B5EF4-FFF2-40B4-BE49-F238E27FC236}">
                <a16:creationId xmlns:a16="http://schemas.microsoft.com/office/drawing/2014/main" id="{380C93F2-B6C0-1548-80B6-873E025ACF62}"/>
              </a:ext>
            </a:extLst>
          </p:cNvPr>
          <p:cNvSpPr>
            <a:spLocks noGrp="1"/>
          </p:cNvSpPr>
          <p:nvPr>
            <p:ph type="ftr" sz="quarter" idx="10"/>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dirty="0"/>
              <a:t>© 2022, Amazon Web Services, Inc. or its affiliates. All rights reserved.</a:t>
            </a:r>
          </a:p>
        </p:txBody>
      </p:sp>
      <p:sp>
        <p:nvSpPr>
          <p:cNvPr id="5" name="Slide Number Placeholder 5">
            <a:extLst>
              <a:ext uri="{FF2B5EF4-FFF2-40B4-BE49-F238E27FC236}">
                <a16:creationId xmlns:a16="http://schemas.microsoft.com/office/drawing/2014/main" id="{8E05EE66-64AB-3543-9999-FEB04B8031ED}"/>
              </a:ext>
            </a:extLst>
          </p:cNvPr>
          <p:cNvSpPr>
            <a:spLocks noGrp="1"/>
          </p:cNvSpPr>
          <p:nvPr>
            <p:ph type="sldNum" sz="quarter" idx="11"/>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F5DF6061-9DB1-1C49-8AE2-6BB88B0B53F7}" type="slidenum">
              <a:rPr lang="en-US"/>
              <a:pPr>
                <a:defRPr/>
              </a:pPr>
              <a:t>‹#›</a:t>
            </a:fld>
            <a:endParaRPr lang="en-US" dirty="0"/>
          </a:p>
        </p:txBody>
      </p:sp>
    </p:spTree>
    <p:extLst>
      <p:ext uri="{BB962C8B-B14F-4D97-AF65-F5344CB8AC3E}">
        <p14:creationId xmlns:p14="http://schemas.microsoft.com/office/powerpoint/2010/main" val="34912937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cons_Orang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8F773F9-4F99-D942-BEBB-1593505C68C1}"/>
              </a:ext>
            </a:extLst>
          </p:cNvPr>
          <p:cNvSpPr/>
          <p:nvPr userDrawn="1"/>
        </p:nvSpPr>
        <p:spPr>
          <a:xfrm>
            <a:off x="88900" y="1009650"/>
            <a:ext cx="11998325" cy="1557338"/>
          </a:xfrm>
          <a:prstGeom prst="rect">
            <a:avLst/>
          </a:prstGeom>
          <a:solidFill>
            <a:srgbClr val="F2F4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5" name="Title 1">
            <a:extLst>
              <a:ext uri="{FF2B5EF4-FFF2-40B4-BE49-F238E27FC236}">
                <a16:creationId xmlns:a16="http://schemas.microsoft.com/office/drawing/2014/main" id="{1AF5CCA0-0690-374D-8772-DEF02BD7F540}"/>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Service Icons</a:t>
            </a:r>
          </a:p>
        </p:txBody>
      </p:sp>
      <p:sp>
        <p:nvSpPr>
          <p:cNvPr id="6" name="Title 1">
            <a:extLst>
              <a:ext uri="{FF2B5EF4-FFF2-40B4-BE49-F238E27FC236}">
                <a16:creationId xmlns:a16="http://schemas.microsoft.com/office/drawing/2014/main" id="{3BC98EB3-F74A-FD47-AF5D-6FDD457384E6}"/>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Resource Icons</a:t>
            </a:r>
          </a:p>
        </p:txBody>
      </p:sp>
      <p:cxnSp>
        <p:nvCxnSpPr>
          <p:cNvPr id="7" name="Straight Connector 6">
            <a:extLst>
              <a:ext uri="{FF2B5EF4-FFF2-40B4-BE49-F238E27FC236}">
                <a16:creationId xmlns:a16="http://schemas.microsoft.com/office/drawing/2014/main" id="{CDEDFC34-7FFC-F543-BA55-50C9C7C48B26}"/>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D97EA81C-3417-9A44-BB8E-31157C34FEB0}"/>
              </a:ext>
            </a:extLst>
          </p:cNvPr>
          <p:cNvSpPr/>
          <p:nvPr userDrawn="1"/>
        </p:nvSpPr>
        <p:spPr>
          <a:xfrm>
            <a:off x="0" y="0"/>
            <a:ext cx="12191999" cy="6857999"/>
          </a:xfrm>
          <a:prstGeom prst="rect">
            <a:avLst/>
          </a:prstGeom>
          <a:noFill/>
          <a:ln w="177800">
            <a:gradFill>
              <a:gsLst>
                <a:gs pos="0">
                  <a:srgbClr val="D45B07"/>
                </a:gs>
                <a:gs pos="100000">
                  <a:srgbClr val="FF9900"/>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8638016" cy="644278"/>
          </a:xfrm>
        </p:spPr>
        <p:txBody>
          <a:bodyPr/>
          <a:lstStyle/>
          <a:p>
            <a:endParaRPr lang="en-US" dirty="0"/>
          </a:p>
        </p:txBody>
      </p:sp>
      <p:sp>
        <p:nvSpPr>
          <p:cNvPr id="15" name="Text Placeholder 23">
            <a:extLst>
              <a:ext uri="{FF2B5EF4-FFF2-40B4-BE49-F238E27FC236}">
                <a16:creationId xmlns:a16="http://schemas.microsoft.com/office/drawing/2014/main" id="{62A62E79-E4B4-554D-B049-F72881B22BC1}"/>
              </a:ext>
            </a:extLst>
          </p:cNvPr>
          <p:cNvSpPr>
            <a:spLocks noGrp="1"/>
          </p:cNvSpPr>
          <p:nvPr>
            <p:ph type="body" sz="quarter" idx="10"/>
          </p:nvPr>
        </p:nvSpPr>
        <p:spPr>
          <a:xfrm>
            <a:off x="10322751" y="365125"/>
            <a:ext cx="1628307" cy="644525"/>
          </a:xfrm>
        </p:spPr>
        <p:txBody>
          <a:bodyPr>
            <a:normAutofit/>
          </a:bodyPr>
          <a:lstStyle>
            <a:lvl1pPr algn="r">
              <a:defRPr sz="1800"/>
            </a:lvl1pPr>
          </a:lstStyle>
          <a:p>
            <a:pPr lvl="0"/>
            <a:r>
              <a:rPr lang="en-US"/>
              <a:t>Edit Master text styles</a:t>
            </a:r>
          </a:p>
        </p:txBody>
      </p:sp>
      <p:sp>
        <p:nvSpPr>
          <p:cNvPr id="9" name="Footer Placeholder 4">
            <a:extLst>
              <a:ext uri="{FF2B5EF4-FFF2-40B4-BE49-F238E27FC236}">
                <a16:creationId xmlns:a16="http://schemas.microsoft.com/office/drawing/2014/main" id="{6EADCE8C-3ABA-AE42-84E7-D609EB1CC181}"/>
              </a:ext>
            </a:extLst>
          </p:cNvPr>
          <p:cNvSpPr>
            <a:spLocks noGrp="1"/>
          </p:cNvSpPr>
          <p:nvPr>
            <p:ph type="ftr" sz="quarter" idx="11"/>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dirty="0"/>
              <a:t>© 2022, Amazon Web Services, Inc. or its affiliates. All rights reserved.</a:t>
            </a:r>
          </a:p>
        </p:txBody>
      </p:sp>
      <p:sp>
        <p:nvSpPr>
          <p:cNvPr id="10" name="Slide Number Placeholder 5">
            <a:extLst>
              <a:ext uri="{FF2B5EF4-FFF2-40B4-BE49-F238E27FC236}">
                <a16:creationId xmlns:a16="http://schemas.microsoft.com/office/drawing/2014/main" id="{AB386F79-C61B-D748-960B-1CF6BBC373A9}"/>
              </a:ext>
            </a:extLst>
          </p:cNvPr>
          <p:cNvSpPr>
            <a:spLocks noGrp="1"/>
          </p:cNvSpPr>
          <p:nvPr>
            <p:ph type="sldNum" sz="quarter" idx="12"/>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52714928-2F33-0441-8A32-6074904A169D}" type="slidenum">
              <a:rPr lang="en-US"/>
              <a:pPr>
                <a:defRPr/>
              </a:pPr>
              <a:t>‹#›</a:t>
            </a:fld>
            <a:endParaRPr lang="en-US" dirty="0"/>
          </a:p>
        </p:txBody>
      </p:sp>
    </p:spTree>
    <p:extLst>
      <p:ext uri="{BB962C8B-B14F-4D97-AF65-F5344CB8AC3E}">
        <p14:creationId xmlns:p14="http://schemas.microsoft.com/office/powerpoint/2010/main" val="67834810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nstances_Orang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7F41C06-25C4-FE46-A47C-4B60AE628A89}"/>
              </a:ext>
            </a:extLst>
          </p:cNvPr>
          <p:cNvSpPr/>
          <p:nvPr userDrawn="1"/>
        </p:nvSpPr>
        <p:spPr>
          <a:xfrm>
            <a:off x="88900" y="1009650"/>
            <a:ext cx="11998325" cy="1557338"/>
          </a:xfrm>
          <a:prstGeom prst="rect">
            <a:avLst/>
          </a:prstGeom>
          <a:solidFill>
            <a:srgbClr val="F2F4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5" name="Title 1">
            <a:extLst>
              <a:ext uri="{FF2B5EF4-FFF2-40B4-BE49-F238E27FC236}">
                <a16:creationId xmlns:a16="http://schemas.microsoft.com/office/drawing/2014/main" id="{98499298-BDCA-EC42-BE59-1F8672E52526}"/>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Service Icons</a:t>
            </a:r>
          </a:p>
        </p:txBody>
      </p:sp>
      <p:sp>
        <p:nvSpPr>
          <p:cNvPr id="6" name="Title 1">
            <a:extLst>
              <a:ext uri="{FF2B5EF4-FFF2-40B4-BE49-F238E27FC236}">
                <a16:creationId xmlns:a16="http://schemas.microsoft.com/office/drawing/2014/main" id="{461EB6ED-D795-1747-A446-1C4C0434D810}"/>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Instances</a:t>
            </a:r>
          </a:p>
        </p:txBody>
      </p:sp>
      <p:cxnSp>
        <p:nvCxnSpPr>
          <p:cNvPr id="7" name="Straight Connector 6">
            <a:extLst>
              <a:ext uri="{FF2B5EF4-FFF2-40B4-BE49-F238E27FC236}">
                <a16:creationId xmlns:a16="http://schemas.microsoft.com/office/drawing/2014/main" id="{7378119F-F6F8-D44F-8ABE-419D35451573}"/>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8B257808-C612-7942-9E1F-FF677A089C7C}"/>
              </a:ext>
            </a:extLst>
          </p:cNvPr>
          <p:cNvSpPr/>
          <p:nvPr userDrawn="1"/>
        </p:nvSpPr>
        <p:spPr>
          <a:xfrm>
            <a:off x="0" y="0"/>
            <a:ext cx="12191999" cy="6857999"/>
          </a:xfrm>
          <a:prstGeom prst="rect">
            <a:avLst/>
          </a:prstGeom>
          <a:noFill/>
          <a:ln w="177800">
            <a:gradFill>
              <a:gsLst>
                <a:gs pos="0">
                  <a:srgbClr val="D45B07"/>
                </a:gs>
                <a:gs pos="100000">
                  <a:srgbClr val="FF9900"/>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8638016" cy="644278"/>
          </a:xfrm>
        </p:spPr>
        <p:txBody>
          <a:bodyPr/>
          <a:lstStyle/>
          <a:p>
            <a:endParaRPr lang="en-US" dirty="0"/>
          </a:p>
        </p:txBody>
      </p:sp>
      <p:sp>
        <p:nvSpPr>
          <p:cNvPr id="19" name="Text Placeholder 23">
            <a:extLst>
              <a:ext uri="{FF2B5EF4-FFF2-40B4-BE49-F238E27FC236}">
                <a16:creationId xmlns:a16="http://schemas.microsoft.com/office/drawing/2014/main" id="{51C8E2B8-601E-1A45-AFD4-63CA944F4CA1}"/>
              </a:ext>
            </a:extLst>
          </p:cNvPr>
          <p:cNvSpPr>
            <a:spLocks noGrp="1"/>
          </p:cNvSpPr>
          <p:nvPr>
            <p:ph type="body" sz="quarter" idx="10"/>
          </p:nvPr>
        </p:nvSpPr>
        <p:spPr>
          <a:xfrm>
            <a:off x="10322751" y="365125"/>
            <a:ext cx="1628307" cy="644525"/>
          </a:xfrm>
        </p:spPr>
        <p:txBody>
          <a:bodyPr>
            <a:normAutofit/>
          </a:bodyPr>
          <a:lstStyle>
            <a:lvl1pPr algn="r">
              <a:defRPr sz="1800"/>
            </a:lvl1pPr>
          </a:lstStyle>
          <a:p>
            <a:pPr lvl="0"/>
            <a:r>
              <a:rPr lang="en-US"/>
              <a:t>Edit Master text styles</a:t>
            </a:r>
          </a:p>
        </p:txBody>
      </p:sp>
      <p:sp>
        <p:nvSpPr>
          <p:cNvPr id="9" name="Footer Placeholder 4">
            <a:extLst>
              <a:ext uri="{FF2B5EF4-FFF2-40B4-BE49-F238E27FC236}">
                <a16:creationId xmlns:a16="http://schemas.microsoft.com/office/drawing/2014/main" id="{344DCD15-B380-DB4C-8E19-347B4E967F17}"/>
              </a:ext>
            </a:extLst>
          </p:cNvPr>
          <p:cNvSpPr>
            <a:spLocks noGrp="1"/>
          </p:cNvSpPr>
          <p:nvPr>
            <p:ph type="ftr" sz="quarter" idx="11"/>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dirty="0"/>
              <a:t>© 2022, Amazon Web Services, Inc. or its affiliates. All rights reserved.</a:t>
            </a:r>
          </a:p>
        </p:txBody>
      </p:sp>
      <p:sp>
        <p:nvSpPr>
          <p:cNvPr id="10" name="Slide Number Placeholder 5">
            <a:extLst>
              <a:ext uri="{FF2B5EF4-FFF2-40B4-BE49-F238E27FC236}">
                <a16:creationId xmlns:a16="http://schemas.microsoft.com/office/drawing/2014/main" id="{FF290404-126F-DF47-A1A5-EBA27C6CA9F2}"/>
              </a:ext>
            </a:extLst>
          </p:cNvPr>
          <p:cNvSpPr>
            <a:spLocks noGrp="1"/>
          </p:cNvSpPr>
          <p:nvPr>
            <p:ph type="sldNum" sz="quarter" idx="12"/>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8FD57328-1C9D-9749-A1E2-0B81063838BB}" type="slidenum">
              <a:rPr lang="en-US"/>
              <a:pPr>
                <a:defRPr/>
              </a:pPr>
              <a:t>‹#›</a:t>
            </a:fld>
            <a:endParaRPr lang="en-US" dirty="0"/>
          </a:p>
        </p:txBody>
      </p:sp>
    </p:spTree>
    <p:extLst>
      <p:ext uri="{BB962C8B-B14F-4D97-AF65-F5344CB8AC3E}">
        <p14:creationId xmlns:p14="http://schemas.microsoft.com/office/powerpoint/2010/main" val="124255869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No instances_Orang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7F41C06-25C4-FE46-A47C-4B60AE628A89}"/>
              </a:ext>
            </a:extLst>
          </p:cNvPr>
          <p:cNvSpPr/>
          <p:nvPr userDrawn="1"/>
        </p:nvSpPr>
        <p:spPr>
          <a:xfrm>
            <a:off x="88900" y="1009650"/>
            <a:ext cx="11998325" cy="1557338"/>
          </a:xfrm>
          <a:prstGeom prst="rect">
            <a:avLst/>
          </a:prstGeom>
          <a:solidFill>
            <a:srgbClr val="F2F4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5" name="Title 1">
            <a:extLst>
              <a:ext uri="{FF2B5EF4-FFF2-40B4-BE49-F238E27FC236}">
                <a16:creationId xmlns:a16="http://schemas.microsoft.com/office/drawing/2014/main" id="{98499298-BDCA-EC42-BE59-1F8672E52526}"/>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Service Icons</a:t>
            </a:r>
          </a:p>
        </p:txBody>
      </p:sp>
      <p:cxnSp>
        <p:nvCxnSpPr>
          <p:cNvPr id="7" name="Straight Connector 6">
            <a:extLst>
              <a:ext uri="{FF2B5EF4-FFF2-40B4-BE49-F238E27FC236}">
                <a16:creationId xmlns:a16="http://schemas.microsoft.com/office/drawing/2014/main" id="{7378119F-F6F8-D44F-8ABE-419D35451573}"/>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8B257808-C612-7942-9E1F-FF677A089C7C}"/>
              </a:ext>
            </a:extLst>
          </p:cNvPr>
          <p:cNvSpPr/>
          <p:nvPr userDrawn="1"/>
        </p:nvSpPr>
        <p:spPr>
          <a:xfrm>
            <a:off x="0" y="0"/>
            <a:ext cx="12191999" cy="6857999"/>
          </a:xfrm>
          <a:prstGeom prst="rect">
            <a:avLst/>
          </a:prstGeom>
          <a:noFill/>
          <a:ln w="177800">
            <a:gradFill>
              <a:gsLst>
                <a:gs pos="0">
                  <a:srgbClr val="D45B07"/>
                </a:gs>
                <a:gs pos="100000">
                  <a:srgbClr val="FF9900"/>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8638016" cy="644278"/>
          </a:xfrm>
        </p:spPr>
        <p:txBody>
          <a:bodyPr/>
          <a:lstStyle/>
          <a:p>
            <a:endParaRPr lang="en-US" dirty="0"/>
          </a:p>
        </p:txBody>
      </p:sp>
      <p:sp>
        <p:nvSpPr>
          <p:cNvPr id="19" name="Text Placeholder 23">
            <a:extLst>
              <a:ext uri="{FF2B5EF4-FFF2-40B4-BE49-F238E27FC236}">
                <a16:creationId xmlns:a16="http://schemas.microsoft.com/office/drawing/2014/main" id="{51C8E2B8-601E-1A45-AFD4-63CA944F4CA1}"/>
              </a:ext>
            </a:extLst>
          </p:cNvPr>
          <p:cNvSpPr>
            <a:spLocks noGrp="1"/>
          </p:cNvSpPr>
          <p:nvPr>
            <p:ph type="body" sz="quarter" idx="10"/>
          </p:nvPr>
        </p:nvSpPr>
        <p:spPr>
          <a:xfrm>
            <a:off x="10322751" y="365125"/>
            <a:ext cx="1628307" cy="644525"/>
          </a:xfrm>
        </p:spPr>
        <p:txBody>
          <a:bodyPr>
            <a:normAutofit/>
          </a:bodyPr>
          <a:lstStyle>
            <a:lvl1pPr algn="r">
              <a:defRPr sz="1800"/>
            </a:lvl1pPr>
          </a:lstStyle>
          <a:p>
            <a:pPr lvl="0"/>
            <a:r>
              <a:rPr lang="en-US"/>
              <a:t>Edit Master text styles</a:t>
            </a:r>
          </a:p>
        </p:txBody>
      </p:sp>
      <p:sp>
        <p:nvSpPr>
          <p:cNvPr id="9" name="Footer Placeholder 4">
            <a:extLst>
              <a:ext uri="{FF2B5EF4-FFF2-40B4-BE49-F238E27FC236}">
                <a16:creationId xmlns:a16="http://schemas.microsoft.com/office/drawing/2014/main" id="{344DCD15-B380-DB4C-8E19-347B4E967F17}"/>
              </a:ext>
            </a:extLst>
          </p:cNvPr>
          <p:cNvSpPr>
            <a:spLocks noGrp="1"/>
          </p:cNvSpPr>
          <p:nvPr>
            <p:ph type="ftr" sz="quarter" idx="11"/>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dirty="0"/>
              <a:t>© 2022, Amazon Web Services, Inc. or its affiliates. All rights reserved.</a:t>
            </a:r>
          </a:p>
        </p:txBody>
      </p:sp>
      <p:sp>
        <p:nvSpPr>
          <p:cNvPr id="10" name="Slide Number Placeholder 5">
            <a:extLst>
              <a:ext uri="{FF2B5EF4-FFF2-40B4-BE49-F238E27FC236}">
                <a16:creationId xmlns:a16="http://schemas.microsoft.com/office/drawing/2014/main" id="{FF290404-126F-DF47-A1A5-EBA27C6CA9F2}"/>
              </a:ext>
            </a:extLst>
          </p:cNvPr>
          <p:cNvSpPr>
            <a:spLocks noGrp="1"/>
          </p:cNvSpPr>
          <p:nvPr>
            <p:ph type="sldNum" sz="quarter" idx="12"/>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8FD57328-1C9D-9749-A1E2-0B81063838BB}" type="slidenum">
              <a:rPr lang="en-US"/>
              <a:pPr>
                <a:defRPr/>
              </a:pPr>
              <a:t>‹#›</a:t>
            </a:fld>
            <a:endParaRPr lang="en-US" dirty="0"/>
          </a:p>
        </p:txBody>
      </p:sp>
    </p:spTree>
    <p:extLst>
      <p:ext uri="{BB962C8B-B14F-4D97-AF65-F5344CB8AC3E}">
        <p14:creationId xmlns:p14="http://schemas.microsoft.com/office/powerpoint/2010/main" val="298762722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Resources_Instances_Orang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7F41C06-25C4-FE46-A47C-4B60AE628A89}"/>
              </a:ext>
            </a:extLst>
          </p:cNvPr>
          <p:cNvSpPr/>
          <p:nvPr userDrawn="1"/>
        </p:nvSpPr>
        <p:spPr>
          <a:xfrm>
            <a:off x="88900" y="1009650"/>
            <a:ext cx="11998325" cy="1557338"/>
          </a:xfrm>
          <a:prstGeom prst="rect">
            <a:avLst/>
          </a:prstGeom>
          <a:solidFill>
            <a:srgbClr val="F2F4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5" name="Title 1">
            <a:extLst>
              <a:ext uri="{FF2B5EF4-FFF2-40B4-BE49-F238E27FC236}">
                <a16:creationId xmlns:a16="http://schemas.microsoft.com/office/drawing/2014/main" id="{98499298-BDCA-EC42-BE59-1F8672E52526}"/>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Service Icons</a:t>
            </a:r>
          </a:p>
        </p:txBody>
      </p:sp>
      <p:sp>
        <p:nvSpPr>
          <p:cNvPr id="6" name="Title 1">
            <a:extLst>
              <a:ext uri="{FF2B5EF4-FFF2-40B4-BE49-F238E27FC236}">
                <a16:creationId xmlns:a16="http://schemas.microsoft.com/office/drawing/2014/main" id="{461EB6ED-D795-1747-A446-1C4C0434D810}"/>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Resource Icons</a:t>
            </a:r>
          </a:p>
        </p:txBody>
      </p:sp>
      <p:cxnSp>
        <p:nvCxnSpPr>
          <p:cNvPr id="7" name="Straight Connector 6">
            <a:extLst>
              <a:ext uri="{FF2B5EF4-FFF2-40B4-BE49-F238E27FC236}">
                <a16:creationId xmlns:a16="http://schemas.microsoft.com/office/drawing/2014/main" id="{7378119F-F6F8-D44F-8ABE-419D35451573}"/>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8B257808-C612-7942-9E1F-FF677A089C7C}"/>
              </a:ext>
            </a:extLst>
          </p:cNvPr>
          <p:cNvSpPr/>
          <p:nvPr userDrawn="1"/>
        </p:nvSpPr>
        <p:spPr>
          <a:xfrm>
            <a:off x="0" y="0"/>
            <a:ext cx="12191999" cy="6857999"/>
          </a:xfrm>
          <a:prstGeom prst="rect">
            <a:avLst/>
          </a:prstGeom>
          <a:noFill/>
          <a:ln w="177800">
            <a:gradFill>
              <a:gsLst>
                <a:gs pos="0">
                  <a:srgbClr val="D45B07"/>
                </a:gs>
                <a:gs pos="100000">
                  <a:srgbClr val="FF9900"/>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8638016" cy="644278"/>
          </a:xfrm>
        </p:spPr>
        <p:txBody>
          <a:bodyPr/>
          <a:lstStyle/>
          <a:p>
            <a:endParaRPr lang="en-US" dirty="0"/>
          </a:p>
        </p:txBody>
      </p:sp>
      <p:sp>
        <p:nvSpPr>
          <p:cNvPr id="19" name="Text Placeholder 23">
            <a:extLst>
              <a:ext uri="{FF2B5EF4-FFF2-40B4-BE49-F238E27FC236}">
                <a16:creationId xmlns:a16="http://schemas.microsoft.com/office/drawing/2014/main" id="{51C8E2B8-601E-1A45-AFD4-63CA944F4CA1}"/>
              </a:ext>
            </a:extLst>
          </p:cNvPr>
          <p:cNvSpPr>
            <a:spLocks noGrp="1"/>
          </p:cNvSpPr>
          <p:nvPr>
            <p:ph type="body" sz="quarter" idx="10"/>
          </p:nvPr>
        </p:nvSpPr>
        <p:spPr>
          <a:xfrm>
            <a:off x="10322751" y="365125"/>
            <a:ext cx="1628307" cy="644525"/>
          </a:xfrm>
        </p:spPr>
        <p:txBody>
          <a:bodyPr>
            <a:normAutofit/>
          </a:bodyPr>
          <a:lstStyle>
            <a:lvl1pPr algn="r">
              <a:defRPr sz="1800"/>
            </a:lvl1pPr>
          </a:lstStyle>
          <a:p>
            <a:pPr lvl="0"/>
            <a:r>
              <a:rPr lang="en-US"/>
              <a:t>Edit Master text styles</a:t>
            </a:r>
          </a:p>
        </p:txBody>
      </p:sp>
      <p:sp>
        <p:nvSpPr>
          <p:cNvPr id="9" name="Footer Placeholder 4">
            <a:extLst>
              <a:ext uri="{FF2B5EF4-FFF2-40B4-BE49-F238E27FC236}">
                <a16:creationId xmlns:a16="http://schemas.microsoft.com/office/drawing/2014/main" id="{344DCD15-B380-DB4C-8E19-347B4E967F17}"/>
              </a:ext>
            </a:extLst>
          </p:cNvPr>
          <p:cNvSpPr>
            <a:spLocks noGrp="1"/>
          </p:cNvSpPr>
          <p:nvPr>
            <p:ph type="ftr" sz="quarter" idx="11"/>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dirty="0"/>
              <a:t>© 2022, Amazon Web Services, Inc. or its affiliates. All rights reserved.</a:t>
            </a:r>
          </a:p>
        </p:txBody>
      </p:sp>
      <p:sp>
        <p:nvSpPr>
          <p:cNvPr id="10" name="Slide Number Placeholder 5">
            <a:extLst>
              <a:ext uri="{FF2B5EF4-FFF2-40B4-BE49-F238E27FC236}">
                <a16:creationId xmlns:a16="http://schemas.microsoft.com/office/drawing/2014/main" id="{FF290404-126F-DF47-A1A5-EBA27C6CA9F2}"/>
              </a:ext>
            </a:extLst>
          </p:cNvPr>
          <p:cNvSpPr>
            <a:spLocks noGrp="1"/>
          </p:cNvSpPr>
          <p:nvPr>
            <p:ph type="sldNum" sz="quarter" idx="12"/>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8FD57328-1C9D-9749-A1E2-0B81063838BB}" type="slidenum">
              <a:rPr lang="en-US"/>
              <a:pPr>
                <a:defRPr/>
              </a:pPr>
              <a:t>‹#›</a:t>
            </a:fld>
            <a:endParaRPr lang="en-US" dirty="0"/>
          </a:p>
        </p:txBody>
      </p:sp>
      <p:sp>
        <p:nvSpPr>
          <p:cNvPr id="14" name="Title 1">
            <a:extLst>
              <a:ext uri="{FF2B5EF4-FFF2-40B4-BE49-F238E27FC236}">
                <a16:creationId xmlns:a16="http://schemas.microsoft.com/office/drawing/2014/main" id="{FE489E1A-1BF1-F242-86E2-9807F29A1BEB}"/>
              </a:ext>
            </a:extLst>
          </p:cNvPr>
          <p:cNvSpPr txBox="1">
            <a:spLocks/>
          </p:cNvSpPr>
          <p:nvPr userDrawn="1"/>
        </p:nvSpPr>
        <p:spPr>
          <a:xfrm>
            <a:off x="241300" y="4049487"/>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Instances</a:t>
            </a:r>
          </a:p>
        </p:txBody>
      </p:sp>
    </p:spTree>
    <p:extLst>
      <p:ext uri="{BB962C8B-B14F-4D97-AF65-F5344CB8AC3E}">
        <p14:creationId xmlns:p14="http://schemas.microsoft.com/office/powerpoint/2010/main" val="54756839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Instances_Orang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1830441-BCA4-7845-BC42-2CFD006BD506}"/>
              </a:ext>
            </a:extLst>
          </p:cNvPr>
          <p:cNvSpPr/>
          <p:nvPr userDrawn="1"/>
        </p:nvSpPr>
        <p:spPr>
          <a:xfrm>
            <a:off x="88900" y="1009650"/>
            <a:ext cx="11998325" cy="1557338"/>
          </a:xfrm>
          <a:prstGeom prst="rect">
            <a:avLst/>
          </a:prstGeom>
          <a:solidFill>
            <a:srgbClr val="F2F4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5" name="Title 1">
            <a:extLst>
              <a:ext uri="{FF2B5EF4-FFF2-40B4-BE49-F238E27FC236}">
                <a16:creationId xmlns:a16="http://schemas.microsoft.com/office/drawing/2014/main" id="{DD1C4367-4151-334E-8948-D3D5108917A1}"/>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Service Icons</a:t>
            </a:r>
          </a:p>
        </p:txBody>
      </p:sp>
      <p:sp>
        <p:nvSpPr>
          <p:cNvPr id="6" name="Title 1">
            <a:extLst>
              <a:ext uri="{FF2B5EF4-FFF2-40B4-BE49-F238E27FC236}">
                <a16:creationId xmlns:a16="http://schemas.microsoft.com/office/drawing/2014/main" id="{9C4B04B2-C31D-D746-8BC0-1E691BFDC0C9}"/>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Instances</a:t>
            </a:r>
          </a:p>
        </p:txBody>
      </p:sp>
      <p:cxnSp>
        <p:nvCxnSpPr>
          <p:cNvPr id="7" name="Straight Connector 6">
            <a:extLst>
              <a:ext uri="{FF2B5EF4-FFF2-40B4-BE49-F238E27FC236}">
                <a16:creationId xmlns:a16="http://schemas.microsoft.com/office/drawing/2014/main" id="{434C16EB-FA29-E443-AD51-B6FFB0E81550}"/>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D35DB79A-F452-6940-9DCA-FEA83968B820}"/>
              </a:ext>
            </a:extLst>
          </p:cNvPr>
          <p:cNvSpPr/>
          <p:nvPr userDrawn="1"/>
        </p:nvSpPr>
        <p:spPr>
          <a:xfrm>
            <a:off x="0" y="0"/>
            <a:ext cx="12191999" cy="6857999"/>
          </a:xfrm>
          <a:prstGeom prst="rect">
            <a:avLst/>
          </a:prstGeom>
          <a:noFill/>
          <a:ln w="177800">
            <a:gradFill>
              <a:gsLst>
                <a:gs pos="0">
                  <a:srgbClr val="D45B07"/>
                </a:gs>
                <a:gs pos="100000">
                  <a:srgbClr val="FF9900"/>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9" name="Title 1">
            <a:extLst>
              <a:ext uri="{FF2B5EF4-FFF2-40B4-BE49-F238E27FC236}">
                <a16:creationId xmlns:a16="http://schemas.microsoft.com/office/drawing/2014/main" id="{00AF621C-45E3-0E42-8926-238993FA7FF9}"/>
              </a:ext>
            </a:extLst>
          </p:cNvPr>
          <p:cNvSpPr txBox="1">
            <a:spLocks/>
          </p:cNvSpPr>
          <p:nvPr userDrawn="1"/>
        </p:nvSpPr>
        <p:spPr>
          <a:xfrm>
            <a:off x="4373563"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Resource Icons</a:t>
            </a:r>
          </a:p>
        </p:txBody>
      </p:sp>
      <p:cxnSp>
        <p:nvCxnSpPr>
          <p:cNvPr id="10" name="Straight Connector 9">
            <a:extLst>
              <a:ext uri="{FF2B5EF4-FFF2-40B4-BE49-F238E27FC236}">
                <a16:creationId xmlns:a16="http://schemas.microsoft.com/office/drawing/2014/main" id="{0551C6C8-FD7A-0243-9615-7FBD350BBBC2}"/>
              </a:ext>
            </a:extLst>
          </p:cNvPr>
          <p:cNvCxnSpPr>
            <a:cxnSpLocks/>
          </p:cNvCxnSpPr>
          <p:nvPr userDrawn="1"/>
        </p:nvCxnSpPr>
        <p:spPr>
          <a:xfrm>
            <a:off x="4238625" y="1009650"/>
            <a:ext cx="0" cy="1557338"/>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4A1A6672-62F3-DB4D-9C6B-AFFAF2D92B6B}"/>
              </a:ext>
            </a:extLst>
          </p:cNvPr>
          <p:cNvCxnSpPr>
            <a:cxnSpLocks/>
          </p:cNvCxnSpPr>
          <p:nvPr userDrawn="1"/>
        </p:nvCxnSpPr>
        <p:spPr>
          <a:xfrm>
            <a:off x="6249988" y="1009650"/>
            <a:ext cx="0" cy="1557338"/>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8638016" cy="644278"/>
          </a:xfrm>
        </p:spPr>
        <p:txBody>
          <a:bodyPr/>
          <a:lstStyle/>
          <a:p>
            <a:endParaRPr lang="en-US" dirty="0"/>
          </a:p>
        </p:txBody>
      </p:sp>
      <p:sp>
        <p:nvSpPr>
          <p:cNvPr id="19" name="Text Placeholder 23">
            <a:extLst>
              <a:ext uri="{FF2B5EF4-FFF2-40B4-BE49-F238E27FC236}">
                <a16:creationId xmlns:a16="http://schemas.microsoft.com/office/drawing/2014/main" id="{51C8E2B8-601E-1A45-AFD4-63CA944F4CA1}"/>
              </a:ext>
            </a:extLst>
          </p:cNvPr>
          <p:cNvSpPr>
            <a:spLocks noGrp="1"/>
          </p:cNvSpPr>
          <p:nvPr>
            <p:ph type="body" sz="quarter" idx="10"/>
          </p:nvPr>
        </p:nvSpPr>
        <p:spPr>
          <a:xfrm>
            <a:off x="10322751" y="365125"/>
            <a:ext cx="1628307" cy="644525"/>
          </a:xfrm>
        </p:spPr>
        <p:txBody>
          <a:bodyPr>
            <a:normAutofit/>
          </a:bodyPr>
          <a:lstStyle>
            <a:lvl1pPr algn="r">
              <a:defRPr sz="1800"/>
            </a:lvl1pPr>
          </a:lstStyle>
          <a:p>
            <a:pPr lvl="0"/>
            <a:r>
              <a:rPr lang="en-US"/>
              <a:t>Edit Master text styles</a:t>
            </a:r>
          </a:p>
        </p:txBody>
      </p:sp>
      <p:sp>
        <p:nvSpPr>
          <p:cNvPr id="12" name="Footer Placeholder 4">
            <a:extLst>
              <a:ext uri="{FF2B5EF4-FFF2-40B4-BE49-F238E27FC236}">
                <a16:creationId xmlns:a16="http://schemas.microsoft.com/office/drawing/2014/main" id="{12DEE79C-B149-3C46-AB26-DFEFDBA97C84}"/>
              </a:ext>
            </a:extLst>
          </p:cNvPr>
          <p:cNvSpPr>
            <a:spLocks noGrp="1"/>
          </p:cNvSpPr>
          <p:nvPr>
            <p:ph type="ftr" sz="quarter" idx="11"/>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dirty="0"/>
              <a:t>© 2022, Amazon Web Services, Inc. or its affiliates. All rights reserved.</a:t>
            </a:r>
          </a:p>
        </p:txBody>
      </p:sp>
      <p:sp>
        <p:nvSpPr>
          <p:cNvPr id="13" name="Slide Number Placeholder 5">
            <a:extLst>
              <a:ext uri="{FF2B5EF4-FFF2-40B4-BE49-F238E27FC236}">
                <a16:creationId xmlns:a16="http://schemas.microsoft.com/office/drawing/2014/main" id="{DBE60530-CFB3-634D-A8F4-17F4D6E697EE}"/>
              </a:ext>
            </a:extLst>
          </p:cNvPr>
          <p:cNvSpPr>
            <a:spLocks noGrp="1"/>
          </p:cNvSpPr>
          <p:nvPr>
            <p:ph type="sldNum" sz="quarter" idx="12"/>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267788FC-795C-C24D-8408-2E6486DBDD6E}" type="slidenum">
              <a:rPr lang="en-US"/>
              <a:pPr>
                <a:defRPr/>
              </a:pPr>
              <a:t>‹#›</a:t>
            </a:fld>
            <a:endParaRPr lang="en-US" dirty="0"/>
          </a:p>
        </p:txBody>
      </p:sp>
    </p:spTree>
    <p:extLst>
      <p:ext uri="{BB962C8B-B14F-4D97-AF65-F5344CB8AC3E}">
        <p14:creationId xmlns:p14="http://schemas.microsoft.com/office/powerpoint/2010/main" val="341538639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ategory_Re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87C9EBA-6CEA-D94E-918D-9DD6990AE6A3}"/>
              </a:ext>
            </a:extLst>
          </p:cNvPr>
          <p:cNvSpPr/>
          <p:nvPr userDrawn="1"/>
        </p:nvSpPr>
        <p:spPr>
          <a:xfrm>
            <a:off x="0" y="0"/>
            <a:ext cx="12191999" cy="6857999"/>
          </a:xfrm>
          <a:prstGeom prst="rect">
            <a:avLst/>
          </a:prstGeom>
          <a:noFill/>
          <a:ln w="177800">
            <a:gradFill>
              <a:gsLst>
                <a:gs pos="100000">
                  <a:srgbClr val="FF5252"/>
                </a:gs>
                <a:gs pos="0">
                  <a:srgbClr val="BF0816"/>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 name="Title 1">
            <a:extLst>
              <a:ext uri="{FF2B5EF4-FFF2-40B4-BE49-F238E27FC236}">
                <a16:creationId xmlns:a16="http://schemas.microsoft.com/office/drawing/2014/main" id="{EC6766B2-05B9-4D49-BA3A-99ABF146A407}"/>
              </a:ext>
            </a:extLst>
          </p:cNvPr>
          <p:cNvSpPr>
            <a:spLocks noGrp="1"/>
          </p:cNvSpPr>
          <p:nvPr>
            <p:ph type="ctrTitle"/>
          </p:nvPr>
        </p:nvSpPr>
        <p:spPr>
          <a:xfrm>
            <a:off x="291226" y="2101932"/>
            <a:ext cx="8195549" cy="2251180"/>
          </a:xfrm>
        </p:spPr>
        <p:txBody>
          <a:bodyPr anchor="b"/>
          <a:lstStyle>
            <a:lvl1pPr algn="l">
              <a:defRPr sz="6000"/>
            </a:lvl1pPr>
          </a:lstStyle>
          <a:p>
            <a:endParaRPr lang="en-US" dirty="0"/>
          </a:p>
        </p:txBody>
      </p:sp>
      <p:sp>
        <p:nvSpPr>
          <p:cNvPr id="4" name="Footer Placeholder 4">
            <a:extLst>
              <a:ext uri="{FF2B5EF4-FFF2-40B4-BE49-F238E27FC236}">
                <a16:creationId xmlns:a16="http://schemas.microsoft.com/office/drawing/2014/main" id="{408D557B-A3FE-2945-B68A-1480F048C0C9}"/>
              </a:ext>
            </a:extLst>
          </p:cNvPr>
          <p:cNvSpPr>
            <a:spLocks noGrp="1"/>
          </p:cNvSpPr>
          <p:nvPr>
            <p:ph type="ftr" sz="quarter" idx="10"/>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dirty="0"/>
              <a:t>© 2022, Amazon Web Services, Inc. or its affiliates. All rights reserved.</a:t>
            </a:r>
          </a:p>
        </p:txBody>
      </p:sp>
      <p:sp>
        <p:nvSpPr>
          <p:cNvPr id="5" name="Slide Number Placeholder 5">
            <a:extLst>
              <a:ext uri="{FF2B5EF4-FFF2-40B4-BE49-F238E27FC236}">
                <a16:creationId xmlns:a16="http://schemas.microsoft.com/office/drawing/2014/main" id="{22A7EDCE-D77D-1144-B1A2-C2B488232FDD}"/>
              </a:ext>
            </a:extLst>
          </p:cNvPr>
          <p:cNvSpPr>
            <a:spLocks noGrp="1"/>
          </p:cNvSpPr>
          <p:nvPr>
            <p:ph type="sldNum" sz="quarter" idx="11"/>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0D892955-F219-FF47-A3BD-53862D98EFA9}" type="slidenum">
              <a:rPr lang="en-US"/>
              <a:pPr>
                <a:defRPr/>
              </a:pPr>
              <a:t>‹#›</a:t>
            </a:fld>
            <a:endParaRPr lang="en-US" dirty="0"/>
          </a:p>
        </p:txBody>
      </p:sp>
    </p:spTree>
    <p:extLst>
      <p:ext uri="{BB962C8B-B14F-4D97-AF65-F5344CB8AC3E}">
        <p14:creationId xmlns:p14="http://schemas.microsoft.com/office/powerpoint/2010/main" val="171285110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Icons_Re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0E300FE-0BEC-454E-9226-4BF426763D48}"/>
              </a:ext>
            </a:extLst>
          </p:cNvPr>
          <p:cNvSpPr/>
          <p:nvPr userDrawn="1"/>
        </p:nvSpPr>
        <p:spPr>
          <a:xfrm>
            <a:off x="88900" y="1009650"/>
            <a:ext cx="11998325" cy="1557338"/>
          </a:xfrm>
          <a:prstGeom prst="rect">
            <a:avLst/>
          </a:prstGeom>
          <a:solidFill>
            <a:srgbClr val="F2F4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5" name="Title 1">
            <a:extLst>
              <a:ext uri="{FF2B5EF4-FFF2-40B4-BE49-F238E27FC236}">
                <a16:creationId xmlns:a16="http://schemas.microsoft.com/office/drawing/2014/main" id="{4C2F67B6-6C8E-C641-86AA-C2F4428DDFA6}"/>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Service Icons</a:t>
            </a:r>
          </a:p>
        </p:txBody>
      </p:sp>
      <p:sp>
        <p:nvSpPr>
          <p:cNvPr id="6" name="Title 1">
            <a:extLst>
              <a:ext uri="{FF2B5EF4-FFF2-40B4-BE49-F238E27FC236}">
                <a16:creationId xmlns:a16="http://schemas.microsoft.com/office/drawing/2014/main" id="{8BBDD403-20C7-4B41-9D7D-4F367D174F23}"/>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Resource Icons</a:t>
            </a:r>
          </a:p>
        </p:txBody>
      </p:sp>
      <p:cxnSp>
        <p:nvCxnSpPr>
          <p:cNvPr id="7" name="Straight Connector 6">
            <a:extLst>
              <a:ext uri="{FF2B5EF4-FFF2-40B4-BE49-F238E27FC236}">
                <a16:creationId xmlns:a16="http://schemas.microsoft.com/office/drawing/2014/main" id="{871A8823-AC99-5D48-BD49-9E36441E3815}"/>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BB803129-AEB7-3747-880F-67B9DA5EADCD}"/>
              </a:ext>
            </a:extLst>
          </p:cNvPr>
          <p:cNvSpPr/>
          <p:nvPr userDrawn="1"/>
        </p:nvSpPr>
        <p:spPr>
          <a:xfrm>
            <a:off x="0" y="0"/>
            <a:ext cx="12191999" cy="6857999"/>
          </a:xfrm>
          <a:prstGeom prst="rect">
            <a:avLst/>
          </a:prstGeom>
          <a:noFill/>
          <a:ln w="177800">
            <a:gradFill>
              <a:gsLst>
                <a:gs pos="100000">
                  <a:srgbClr val="FF5252"/>
                </a:gs>
                <a:gs pos="0">
                  <a:srgbClr val="BF0816"/>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8638016" cy="644278"/>
          </a:xfrm>
        </p:spPr>
        <p:txBody>
          <a:bodyPr/>
          <a:lstStyle/>
          <a:p>
            <a:endParaRPr lang="en-US" dirty="0"/>
          </a:p>
        </p:txBody>
      </p:sp>
      <p:sp>
        <p:nvSpPr>
          <p:cNvPr id="13" name="Text Placeholder 23">
            <a:extLst>
              <a:ext uri="{FF2B5EF4-FFF2-40B4-BE49-F238E27FC236}">
                <a16:creationId xmlns:a16="http://schemas.microsoft.com/office/drawing/2014/main" id="{734B9127-FC3D-9845-AB17-D6D8304C65C2}"/>
              </a:ext>
            </a:extLst>
          </p:cNvPr>
          <p:cNvSpPr>
            <a:spLocks noGrp="1"/>
          </p:cNvSpPr>
          <p:nvPr>
            <p:ph type="body" sz="quarter" idx="10"/>
          </p:nvPr>
        </p:nvSpPr>
        <p:spPr>
          <a:xfrm>
            <a:off x="10322751" y="365125"/>
            <a:ext cx="1628307" cy="644525"/>
          </a:xfrm>
        </p:spPr>
        <p:txBody>
          <a:bodyPr>
            <a:normAutofit/>
          </a:bodyPr>
          <a:lstStyle>
            <a:lvl1pPr algn="r">
              <a:defRPr sz="1800"/>
            </a:lvl1pPr>
          </a:lstStyle>
          <a:p>
            <a:pPr lvl="0"/>
            <a:r>
              <a:rPr lang="en-US"/>
              <a:t>Edit Master text styles</a:t>
            </a:r>
          </a:p>
        </p:txBody>
      </p:sp>
      <p:sp>
        <p:nvSpPr>
          <p:cNvPr id="9" name="Footer Placeholder 4">
            <a:extLst>
              <a:ext uri="{FF2B5EF4-FFF2-40B4-BE49-F238E27FC236}">
                <a16:creationId xmlns:a16="http://schemas.microsoft.com/office/drawing/2014/main" id="{6080959F-4D89-D246-A614-5BFD0B347EC2}"/>
              </a:ext>
            </a:extLst>
          </p:cNvPr>
          <p:cNvSpPr>
            <a:spLocks noGrp="1"/>
          </p:cNvSpPr>
          <p:nvPr>
            <p:ph type="ftr" sz="quarter" idx="11"/>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dirty="0"/>
              <a:t>© 2022, Amazon Web Services, Inc. or its affiliates. All rights reserved.</a:t>
            </a:r>
          </a:p>
        </p:txBody>
      </p:sp>
      <p:sp>
        <p:nvSpPr>
          <p:cNvPr id="10" name="Slide Number Placeholder 5">
            <a:extLst>
              <a:ext uri="{FF2B5EF4-FFF2-40B4-BE49-F238E27FC236}">
                <a16:creationId xmlns:a16="http://schemas.microsoft.com/office/drawing/2014/main" id="{3A329EC9-9C15-2D48-8B8F-7821AFFE666D}"/>
              </a:ext>
            </a:extLst>
          </p:cNvPr>
          <p:cNvSpPr>
            <a:spLocks noGrp="1"/>
          </p:cNvSpPr>
          <p:nvPr>
            <p:ph type="sldNum" sz="quarter" idx="12"/>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4023703A-434C-7646-A197-6D78904942A1}" type="slidenum">
              <a:rPr lang="en-US"/>
              <a:pPr>
                <a:defRPr/>
              </a:pPr>
              <a:t>‹#›</a:t>
            </a:fld>
            <a:endParaRPr lang="en-US" dirty="0"/>
          </a:p>
        </p:txBody>
      </p:sp>
    </p:spTree>
    <p:extLst>
      <p:ext uri="{BB962C8B-B14F-4D97-AF65-F5344CB8AC3E}">
        <p14:creationId xmlns:p14="http://schemas.microsoft.com/office/powerpoint/2010/main" val="345218140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ategory_Blu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9CC7A7B-72BF-2148-B160-EA5B32411469}"/>
              </a:ext>
            </a:extLst>
          </p:cNvPr>
          <p:cNvSpPr/>
          <p:nvPr userDrawn="1"/>
        </p:nvSpPr>
        <p:spPr>
          <a:xfrm>
            <a:off x="0" y="0"/>
            <a:ext cx="12191999" cy="6857999"/>
          </a:xfrm>
          <a:prstGeom prst="rect">
            <a:avLst/>
          </a:prstGeom>
          <a:noFill/>
          <a:ln w="177800">
            <a:gradFill>
              <a:gsLst>
                <a:gs pos="0">
                  <a:srgbClr val="2E27AD"/>
                </a:gs>
                <a:gs pos="100000">
                  <a:srgbClr val="527FFF"/>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 name="Title 1">
            <a:extLst>
              <a:ext uri="{FF2B5EF4-FFF2-40B4-BE49-F238E27FC236}">
                <a16:creationId xmlns:a16="http://schemas.microsoft.com/office/drawing/2014/main" id="{EC6766B2-05B9-4D49-BA3A-99ABF146A407}"/>
              </a:ext>
            </a:extLst>
          </p:cNvPr>
          <p:cNvSpPr>
            <a:spLocks noGrp="1"/>
          </p:cNvSpPr>
          <p:nvPr>
            <p:ph type="ctrTitle"/>
          </p:nvPr>
        </p:nvSpPr>
        <p:spPr>
          <a:xfrm>
            <a:off x="291226" y="2101932"/>
            <a:ext cx="8195549" cy="2251180"/>
          </a:xfrm>
        </p:spPr>
        <p:txBody>
          <a:bodyPr anchor="b"/>
          <a:lstStyle>
            <a:lvl1pPr algn="l">
              <a:defRPr sz="6000"/>
            </a:lvl1pPr>
          </a:lstStyle>
          <a:p>
            <a:endParaRPr lang="en-US" dirty="0"/>
          </a:p>
        </p:txBody>
      </p:sp>
      <p:sp>
        <p:nvSpPr>
          <p:cNvPr id="4" name="Footer Placeholder 4">
            <a:extLst>
              <a:ext uri="{FF2B5EF4-FFF2-40B4-BE49-F238E27FC236}">
                <a16:creationId xmlns:a16="http://schemas.microsoft.com/office/drawing/2014/main" id="{212AE20C-635D-E14A-A372-4E3602D71AB8}"/>
              </a:ext>
            </a:extLst>
          </p:cNvPr>
          <p:cNvSpPr>
            <a:spLocks noGrp="1"/>
          </p:cNvSpPr>
          <p:nvPr>
            <p:ph type="ftr" sz="quarter" idx="10"/>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dirty="0"/>
              <a:t>© 2022, Amazon Web Services, Inc. or its affiliates. All rights reserved.</a:t>
            </a:r>
          </a:p>
        </p:txBody>
      </p:sp>
      <p:sp>
        <p:nvSpPr>
          <p:cNvPr id="5" name="Slide Number Placeholder 5">
            <a:extLst>
              <a:ext uri="{FF2B5EF4-FFF2-40B4-BE49-F238E27FC236}">
                <a16:creationId xmlns:a16="http://schemas.microsoft.com/office/drawing/2014/main" id="{797D0A2D-64F5-4A4D-8007-39B104892DA9}"/>
              </a:ext>
            </a:extLst>
          </p:cNvPr>
          <p:cNvSpPr>
            <a:spLocks noGrp="1"/>
          </p:cNvSpPr>
          <p:nvPr>
            <p:ph type="sldNum" sz="quarter" idx="11"/>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2F79F879-2CC0-064B-A28D-7FB9602B6D76}" type="slidenum">
              <a:rPr lang="en-US"/>
              <a:pPr>
                <a:defRPr/>
              </a:pPr>
              <a:t>‹#›</a:t>
            </a:fld>
            <a:endParaRPr lang="en-US" dirty="0"/>
          </a:p>
        </p:txBody>
      </p:sp>
    </p:spTree>
    <p:extLst>
      <p:ext uri="{BB962C8B-B14F-4D97-AF65-F5344CB8AC3E}">
        <p14:creationId xmlns:p14="http://schemas.microsoft.com/office/powerpoint/2010/main" val="10058247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wo-col-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5CA19-9DC3-0948-B147-46516DBE1FF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E4D87C6-B356-424E-B3CE-BAFD413E7E34}"/>
              </a:ext>
            </a:extLst>
          </p:cNvPr>
          <p:cNvSpPr>
            <a:spLocks noGrp="1"/>
          </p:cNvSpPr>
          <p:nvPr>
            <p:ph sz="half" idx="1"/>
          </p:nvPr>
        </p:nvSpPr>
        <p:spPr>
          <a:xfrm>
            <a:off x="240942" y="2273592"/>
            <a:ext cx="5669528" cy="358495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4" name="Content Placeholder 3">
            <a:extLst>
              <a:ext uri="{FF2B5EF4-FFF2-40B4-BE49-F238E27FC236}">
                <a16:creationId xmlns:a16="http://schemas.microsoft.com/office/drawing/2014/main" id="{D7F448A3-D8C1-3340-A6A8-7D6328DF257C}"/>
              </a:ext>
            </a:extLst>
          </p:cNvPr>
          <p:cNvSpPr>
            <a:spLocks noGrp="1"/>
          </p:cNvSpPr>
          <p:nvPr>
            <p:ph sz="half" idx="2"/>
          </p:nvPr>
        </p:nvSpPr>
        <p:spPr>
          <a:xfrm>
            <a:off x="6281530" y="2273592"/>
            <a:ext cx="5669528" cy="358495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7" name="Content Placeholder 2">
            <a:extLst>
              <a:ext uri="{FF2B5EF4-FFF2-40B4-BE49-F238E27FC236}">
                <a16:creationId xmlns:a16="http://schemas.microsoft.com/office/drawing/2014/main" id="{9245D864-C914-0941-B538-011AA5B9A179}"/>
              </a:ext>
            </a:extLst>
          </p:cNvPr>
          <p:cNvSpPr>
            <a:spLocks noGrp="1"/>
          </p:cNvSpPr>
          <p:nvPr>
            <p:ph sz="half" idx="12"/>
          </p:nvPr>
        </p:nvSpPr>
        <p:spPr>
          <a:xfrm>
            <a:off x="240942" y="1149398"/>
            <a:ext cx="11710116" cy="984201"/>
          </a:xfrm>
        </p:spPr>
        <p:txBody>
          <a:bodyPr>
            <a:normAutofit/>
          </a:bodyPr>
          <a:lstStyle>
            <a:lvl1pPr>
              <a:defRPr sz="1800"/>
            </a:lvl1pPr>
          </a:lstStyle>
          <a:p>
            <a:pPr lvl="0"/>
            <a:endParaRPr lang="en-US" dirty="0"/>
          </a:p>
        </p:txBody>
      </p:sp>
      <p:sp>
        <p:nvSpPr>
          <p:cNvPr id="6" name="Footer Placeholder 4">
            <a:extLst>
              <a:ext uri="{FF2B5EF4-FFF2-40B4-BE49-F238E27FC236}">
                <a16:creationId xmlns:a16="http://schemas.microsoft.com/office/drawing/2014/main" id="{A48FFCDB-B2D0-184B-A70A-C0978A88FD8E}"/>
              </a:ext>
            </a:extLst>
          </p:cNvPr>
          <p:cNvSpPr>
            <a:spLocks noGrp="1"/>
          </p:cNvSpPr>
          <p:nvPr>
            <p:ph type="ftr" sz="quarter" idx="13"/>
          </p:nvPr>
        </p:nvSpPr>
        <p:spPr/>
        <p:txBody>
          <a:bodyPr/>
          <a:lstStyle>
            <a:lvl1pPr>
              <a:defRPr/>
            </a:lvl1pPr>
          </a:lstStyle>
          <a:p>
            <a:pPr>
              <a:defRPr/>
            </a:pPr>
            <a:r>
              <a:rPr lang="en-US" dirty="0"/>
              <a:t>© 2022, Amazon Web Services, Inc. or its affiliates. All rights reserved.</a:t>
            </a:r>
          </a:p>
        </p:txBody>
      </p:sp>
      <p:sp>
        <p:nvSpPr>
          <p:cNvPr id="8" name="Slide Number Placeholder 5">
            <a:extLst>
              <a:ext uri="{FF2B5EF4-FFF2-40B4-BE49-F238E27FC236}">
                <a16:creationId xmlns:a16="http://schemas.microsoft.com/office/drawing/2014/main" id="{4A8E6E56-AFB9-4C44-89C0-AC217910537B}"/>
              </a:ext>
            </a:extLst>
          </p:cNvPr>
          <p:cNvSpPr>
            <a:spLocks noGrp="1"/>
          </p:cNvSpPr>
          <p:nvPr>
            <p:ph type="sldNum" sz="quarter" idx="14"/>
          </p:nvPr>
        </p:nvSpPr>
        <p:spPr/>
        <p:txBody>
          <a:bodyPr/>
          <a:lstStyle>
            <a:lvl1pPr>
              <a:defRPr/>
            </a:lvl1pPr>
          </a:lstStyle>
          <a:p>
            <a:pPr>
              <a:defRPr/>
            </a:pPr>
            <a:fld id="{1D760CDD-B3D5-E348-BF72-777034445705}" type="slidenum">
              <a:rPr lang="en-US"/>
              <a:pPr>
                <a:defRPr/>
              </a:pPr>
              <a:t>‹#›</a:t>
            </a:fld>
            <a:endParaRPr lang="en-US" dirty="0"/>
          </a:p>
        </p:txBody>
      </p:sp>
    </p:spTree>
    <p:extLst>
      <p:ext uri="{BB962C8B-B14F-4D97-AF65-F5344CB8AC3E}">
        <p14:creationId xmlns:p14="http://schemas.microsoft.com/office/powerpoint/2010/main" val="334931672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Icons_Blu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90783BA-5DA2-994D-A7B2-8BDAECAFA190}"/>
              </a:ext>
            </a:extLst>
          </p:cNvPr>
          <p:cNvSpPr/>
          <p:nvPr userDrawn="1"/>
        </p:nvSpPr>
        <p:spPr>
          <a:xfrm>
            <a:off x="88900" y="1009650"/>
            <a:ext cx="11998325" cy="1557338"/>
          </a:xfrm>
          <a:prstGeom prst="rect">
            <a:avLst/>
          </a:prstGeom>
          <a:solidFill>
            <a:srgbClr val="F2F4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5" name="Title 1">
            <a:extLst>
              <a:ext uri="{FF2B5EF4-FFF2-40B4-BE49-F238E27FC236}">
                <a16:creationId xmlns:a16="http://schemas.microsoft.com/office/drawing/2014/main" id="{59EAF9B0-BE56-6748-B94F-D6A648A817D0}"/>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Service Icons</a:t>
            </a:r>
          </a:p>
        </p:txBody>
      </p:sp>
      <p:sp>
        <p:nvSpPr>
          <p:cNvPr id="6" name="Title 1">
            <a:extLst>
              <a:ext uri="{FF2B5EF4-FFF2-40B4-BE49-F238E27FC236}">
                <a16:creationId xmlns:a16="http://schemas.microsoft.com/office/drawing/2014/main" id="{2E90A3CE-0CBA-E54C-B9E6-033E9469194E}"/>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Resource Icons</a:t>
            </a:r>
          </a:p>
        </p:txBody>
      </p:sp>
      <p:cxnSp>
        <p:nvCxnSpPr>
          <p:cNvPr id="7" name="Straight Connector 6">
            <a:extLst>
              <a:ext uri="{FF2B5EF4-FFF2-40B4-BE49-F238E27FC236}">
                <a16:creationId xmlns:a16="http://schemas.microsoft.com/office/drawing/2014/main" id="{82471B9F-0CD6-C044-9881-BAE1BF200229}"/>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CEA737E2-E92D-E84A-8C9E-5B00074EEFC1}"/>
              </a:ext>
            </a:extLst>
          </p:cNvPr>
          <p:cNvSpPr/>
          <p:nvPr userDrawn="1"/>
        </p:nvSpPr>
        <p:spPr>
          <a:xfrm>
            <a:off x="0" y="0"/>
            <a:ext cx="12191999" cy="6857999"/>
          </a:xfrm>
          <a:prstGeom prst="rect">
            <a:avLst/>
          </a:prstGeom>
          <a:noFill/>
          <a:ln w="177800">
            <a:gradFill>
              <a:gsLst>
                <a:gs pos="0">
                  <a:srgbClr val="2E27AD"/>
                </a:gs>
                <a:gs pos="100000">
                  <a:srgbClr val="527FFF"/>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8638016" cy="644278"/>
          </a:xfrm>
        </p:spPr>
        <p:txBody>
          <a:bodyPr/>
          <a:lstStyle/>
          <a:p>
            <a:endParaRPr lang="en-US" dirty="0"/>
          </a:p>
        </p:txBody>
      </p:sp>
      <p:sp>
        <p:nvSpPr>
          <p:cNvPr id="13" name="Text Placeholder 23">
            <a:extLst>
              <a:ext uri="{FF2B5EF4-FFF2-40B4-BE49-F238E27FC236}">
                <a16:creationId xmlns:a16="http://schemas.microsoft.com/office/drawing/2014/main" id="{ED6FDA10-67FD-9241-9D4E-DBA923DCBE38}"/>
              </a:ext>
            </a:extLst>
          </p:cNvPr>
          <p:cNvSpPr>
            <a:spLocks noGrp="1"/>
          </p:cNvSpPr>
          <p:nvPr>
            <p:ph type="body" sz="quarter" idx="10"/>
          </p:nvPr>
        </p:nvSpPr>
        <p:spPr>
          <a:xfrm>
            <a:off x="10322751" y="365125"/>
            <a:ext cx="1628307" cy="644525"/>
          </a:xfrm>
        </p:spPr>
        <p:txBody>
          <a:bodyPr>
            <a:normAutofit/>
          </a:bodyPr>
          <a:lstStyle>
            <a:lvl1pPr algn="r">
              <a:defRPr sz="1800"/>
            </a:lvl1pPr>
          </a:lstStyle>
          <a:p>
            <a:pPr lvl="0"/>
            <a:r>
              <a:rPr lang="en-US"/>
              <a:t>Edit Master text styles</a:t>
            </a:r>
          </a:p>
        </p:txBody>
      </p:sp>
      <p:sp>
        <p:nvSpPr>
          <p:cNvPr id="9" name="Footer Placeholder 4">
            <a:extLst>
              <a:ext uri="{FF2B5EF4-FFF2-40B4-BE49-F238E27FC236}">
                <a16:creationId xmlns:a16="http://schemas.microsoft.com/office/drawing/2014/main" id="{CC0BEE6B-6661-1E4E-AB44-731287CB83D9}"/>
              </a:ext>
            </a:extLst>
          </p:cNvPr>
          <p:cNvSpPr>
            <a:spLocks noGrp="1"/>
          </p:cNvSpPr>
          <p:nvPr>
            <p:ph type="ftr" sz="quarter" idx="11"/>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dirty="0"/>
              <a:t>© 2022, Amazon Web Services, Inc. or its affiliates. All rights reserved.</a:t>
            </a:r>
          </a:p>
        </p:txBody>
      </p:sp>
      <p:sp>
        <p:nvSpPr>
          <p:cNvPr id="10" name="Slide Number Placeholder 5">
            <a:extLst>
              <a:ext uri="{FF2B5EF4-FFF2-40B4-BE49-F238E27FC236}">
                <a16:creationId xmlns:a16="http://schemas.microsoft.com/office/drawing/2014/main" id="{D4732D5F-9178-8347-B692-27B818018C74}"/>
              </a:ext>
            </a:extLst>
          </p:cNvPr>
          <p:cNvSpPr>
            <a:spLocks noGrp="1"/>
          </p:cNvSpPr>
          <p:nvPr>
            <p:ph type="sldNum" sz="quarter" idx="12"/>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FAD092F9-1B6F-C846-8525-4CF91EB42625}" type="slidenum">
              <a:rPr lang="en-US"/>
              <a:pPr>
                <a:defRPr/>
              </a:pPr>
              <a:t>‹#›</a:t>
            </a:fld>
            <a:endParaRPr lang="en-US" dirty="0"/>
          </a:p>
        </p:txBody>
      </p:sp>
    </p:spTree>
    <p:extLst>
      <p:ext uri="{BB962C8B-B14F-4D97-AF65-F5344CB8AC3E}">
        <p14:creationId xmlns:p14="http://schemas.microsoft.com/office/powerpoint/2010/main" val="13209588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Icons_Blu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968BC1B-296F-5148-86CC-831AA7621E8E}"/>
              </a:ext>
            </a:extLst>
          </p:cNvPr>
          <p:cNvSpPr/>
          <p:nvPr userDrawn="1"/>
        </p:nvSpPr>
        <p:spPr>
          <a:xfrm>
            <a:off x="88900" y="1009650"/>
            <a:ext cx="11998325" cy="4913313"/>
          </a:xfrm>
          <a:prstGeom prst="rect">
            <a:avLst/>
          </a:prstGeom>
          <a:solidFill>
            <a:srgbClr val="F2F4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5" name="Title 1">
            <a:extLst>
              <a:ext uri="{FF2B5EF4-FFF2-40B4-BE49-F238E27FC236}">
                <a16:creationId xmlns:a16="http://schemas.microsoft.com/office/drawing/2014/main" id="{8C40F516-D969-6E4E-BF93-CCA70344A631}"/>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Resource Icons</a:t>
            </a:r>
          </a:p>
        </p:txBody>
      </p:sp>
      <p:cxnSp>
        <p:nvCxnSpPr>
          <p:cNvPr id="6" name="Straight Connector 5">
            <a:extLst>
              <a:ext uri="{FF2B5EF4-FFF2-40B4-BE49-F238E27FC236}">
                <a16:creationId xmlns:a16="http://schemas.microsoft.com/office/drawing/2014/main" id="{7DFF49B2-D892-0D45-AB42-3AAD67C3E792}"/>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90370AE6-5FDC-E344-AF35-B06C2A21DEA6}"/>
              </a:ext>
            </a:extLst>
          </p:cNvPr>
          <p:cNvSpPr/>
          <p:nvPr userDrawn="1"/>
        </p:nvSpPr>
        <p:spPr>
          <a:xfrm>
            <a:off x="0" y="0"/>
            <a:ext cx="12191999" cy="6857999"/>
          </a:xfrm>
          <a:prstGeom prst="rect">
            <a:avLst/>
          </a:prstGeom>
          <a:noFill/>
          <a:ln w="177800">
            <a:gradFill>
              <a:gsLst>
                <a:gs pos="0">
                  <a:srgbClr val="2E27AD"/>
                </a:gs>
                <a:gs pos="100000">
                  <a:srgbClr val="527FFF"/>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8638016" cy="644278"/>
          </a:xfrm>
        </p:spPr>
        <p:txBody>
          <a:bodyPr/>
          <a:lstStyle/>
          <a:p>
            <a:endParaRPr lang="en-US" dirty="0"/>
          </a:p>
        </p:txBody>
      </p:sp>
      <p:sp>
        <p:nvSpPr>
          <p:cNvPr id="13" name="Text Placeholder 23">
            <a:extLst>
              <a:ext uri="{FF2B5EF4-FFF2-40B4-BE49-F238E27FC236}">
                <a16:creationId xmlns:a16="http://schemas.microsoft.com/office/drawing/2014/main" id="{ED6FDA10-67FD-9241-9D4E-DBA923DCBE38}"/>
              </a:ext>
            </a:extLst>
          </p:cNvPr>
          <p:cNvSpPr>
            <a:spLocks noGrp="1"/>
          </p:cNvSpPr>
          <p:nvPr>
            <p:ph type="body" sz="quarter" idx="10"/>
          </p:nvPr>
        </p:nvSpPr>
        <p:spPr>
          <a:xfrm>
            <a:off x="10322751" y="365125"/>
            <a:ext cx="1628307" cy="644525"/>
          </a:xfrm>
        </p:spPr>
        <p:txBody>
          <a:bodyPr>
            <a:normAutofit/>
          </a:bodyPr>
          <a:lstStyle>
            <a:lvl1pPr algn="r">
              <a:defRPr sz="1800"/>
            </a:lvl1pPr>
          </a:lstStyle>
          <a:p>
            <a:pPr lvl="0"/>
            <a:r>
              <a:rPr lang="en-US"/>
              <a:t>Edit Master text styles</a:t>
            </a:r>
          </a:p>
        </p:txBody>
      </p:sp>
      <p:sp>
        <p:nvSpPr>
          <p:cNvPr id="8" name="Footer Placeholder 4">
            <a:extLst>
              <a:ext uri="{FF2B5EF4-FFF2-40B4-BE49-F238E27FC236}">
                <a16:creationId xmlns:a16="http://schemas.microsoft.com/office/drawing/2014/main" id="{FDF65988-7E19-7E49-94B6-681399541852}"/>
              </a:ext>
            </a:extLst>
          </p:cNvPr>
          <p:cNvSpPr>
            <a:spLocks noGrp="1"/>
          </p:cNvSpPr>
          <p:nvPr>
            <p:ph type="ftr" sz="quarter" idx="11"/>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dirty="0"/>
              <a:t>© 2022, Amazon Web Services, Inc. or its affiliates. All rights reserved.</a:t>
            </a:r>
          </a:p>
        </p:txBody>
      </p:sp>
      <p:sp>
        <p:nvSpPr>
          <p:cNvPr id="9" name="Slide Number Placeholder 5">
            <a:extLst>
              <a:ext uri="{FF2B5EF4-FFF2-40B4-BE49-F238E27FC236}">
                <a16:creationId xmlns:a16="http://schemas.microsoft.com/office/drawing/2014/main" id="{E702A8B3-73DF-014A-B78C-6B03CCD17525}"/>
              </a:ext>
            </a:extLst>
          </p:cNvPr>
          <p:cNvSpPr>
            <a:spLocks noGrp="1"/>
          </p:cNvSpPr>
          <p:nvPr>
            <p:ph type="sldNum" sz="quarter" idx="12"/>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7FDEDA11-3C76-0B41-ADFF-67A693FE0AA7}" type="slidenum">
              <a:rPr lang="en-US"/>
              <a:pPr>
                <a:defRPr/>
              </a:pPr>
              <a:t>‹#›</a:t>
            </a:fld>
            <a:endParaRPr lang="en-US" dirty="0"/>
          </a:p>
        </p:txBody>
      </p:sp>
    </p:spTree>
    <p:extLst>
      <p:ext uri="{BB962C8B-B14F-4D97-AF65-F5344CB8AC3E}">
        <p14:creationId xmlns:p14="http://schemas.microsoft.com/office/powerpoint/2010/main" val="228180445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ategory_Turquois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FBE0FF0-DD9B-4D4C-8D49-958F9D7B538D}"/>
              </a:ext>
            </a:extLst>
          </p:cNvPr>
          <p:cNvSpPr/>
          <p:nvPr userDrawn="1"/>
        </p:nvSpPr>
        <p:spPr>
          <a:xfrm>
            <a:off x="0" y="0"/>
            <a:ext cx="12191999" cy="6857999"/>
          </a:xfrm>
          <a:prstGeom prst="rect">
            <a:avLst/>
          </a:prstGeom>
          <a:noFill/>
          <a:ln w="177800">
            <a:gradFill>
              <a:gsLst>
                <a:gs pos="0">
                  <a:srgbClr val="067F68"/>
                </a:gs>
                <a:gs pos="100000">
                  <a:srgbClr val="16BF9F"/>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 name="Title 1">
            <a:extLst>
              <a:ext uri="{FF2B5EF4-FFF2-40B4-BE49-F238E27FC236}">
                <a16:creationId xmlns:a16="http://schemas.microsoft.com/office/drawing/2014/main" id="{EC6766B2-05B9-4D49-BA3A-99ABF146A407}"/>
              </a:ext>
            </a:extLst>
          </p:cNvPr>
          <p:cNvSpPr>
            <a:spLocks noGrp="1"/>
          </p:cNvSpPr>
          <p:nvPr>
            <p:ph type="ctrTitle"/>
          </p:nvPr>
        </p:nvSpPr>
        <p:spPr>
          <a:xfrm>
            <a:off x="291226" y="2101932"/>
            <a:ext cx="8195549" cy="2251180"/>
          </a:xfrm>
        </p:spPr>
        <p:txBody>
          <a:bodyPr anchor="b"/>
          <a:lstStyle>
            <a:lvl1pPr algn="l">
              <a:defRPr sz="6000"/>
            </a:lvl1pPr>
          </a:lstStyle>
          <a:p>
            <a:endParaRPr lang="en-US" dirty="0"/>
          </a:p>
        </p:txBody>
      </p:sp>
      <p:sp>
        <p:nvSpPr>
          <p:cNvPr id="4" name="Footer Placeholder 4">
            <a:extLst>
              <a:ext uri="{FF2B5EF4-FFF2-40B4-BE49-F238E27FC236}">
                <a16:creationId xmlns:a16="http://schemas.microsoft.com/office/drawing/2014/main" id="{1EC5D109-88C0-0248-97EC-13091E9BE5C5}"/>
              </a:ext>
            </a:extLst>
          </p:cNvPr>
          <p:cNvSpPr>
            <a:spLocks noGrp="1"/>
          </p:cNvSpPr>
          <p:nvPr>
            <p:ph type="ftr" sz="quarter" idx="10"/>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dirty="0"/>
              <a:t>© 2022, Amazon Web Services, Inc. or its affiliates. All rights reserved.</a:t>
            </a:r>
          </a:p>
        </p:txBody>
      </p:sp>
      <p:sp>
        <p:nvSpPr>
          <p:cNvPr id="5" name="Slide Number Placeholder 5">
            <a:extLst>
              <a:ext uri="{FF2B5EF4-FFF2-40B4-BE49-F238E27FC236}">
                <a16:creationId xmlns:a16="http://schemas.microsoft.com/office/drawing/2014/main" id="{3FA6B858-707F-624C-A6C3-3725545FBD1F}"/>
              </a:ext>
            </a:extLst>
          </p:cNvPr>
          <p:cNvSpPr>
            <a:spLocks noGrp="1"/>
          </p:cNvSpPr>
          <p:nvPr>
            <p:ph type="sldNum" sz="quarter" idx="11"/>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DB30A882-BD2A-3B42-A8A9-09F37FAE5FF2}" type="slidenum">
              <a:rPr lang="en-US"/>
              <a:pPr>
                <a:defRPr/>
              </a:pPr>
              <a:t>‹#›</a:t>
            </a:fld>
            <a:endParaRPr lang="en-US" dirty="0"/>
          </a:p>
        </p:txBody>
      </p:sp>
    </p:spTree>
    <p:extLst>
      <p:ext uri="{BB962C8B-B14F-4D97-AF65-F5344CB8AC3E}">
        <p14:creationId xmlns:p14="http://schemas.microsoft.com/office/powerpoint/2010/main" val="12846125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cons_Turquois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E2F0230-E8CE-DC44-BE47-8907F62C997D}"/>
              </a:ext>
            </a:extLst>
          </p:cNvPr>
          <p:cNvSpPr/>
          <p:nvPr userDrawn="1"/>
        </p:nvSpPr>
        <p:spPr>
          <a:xfrm>
            <a:off x="88900" y="1009650"/>
            <a:ext cx="11998325" cy="1557338"/>
          </a:xfrm>
          <a:prstGeom prst="rect">
            <a:avLst/>
          </a:prstGeom>
          <a:solidFill>
            <a:srgbClr val="F2F4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5" name="Title 1">
            <a:extLst>
              <a:ext uri="{FF2B5EF4-FFF2-40B4-BE49-F238E27FC236}">
                <a16:creationId xmlns:a16="http://schemas.microsoft.com/office/drawing/2014/main" id="{E08B11CB-640D-E043-BAF5-A0C13F493AD5}"/>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Service Icons</a:t>
            </a:r>
          </a:p>
        </p:txBody>
      </p:sp>
      <p:sp>
        <p:nvSpPr>
          <p:cNvPr id="6" name="Title 1">
            <a:extLst>
              <a:ext uri="{FF2B5EF4-FFF2-40B4-BE49-F238E27FC236}">
                <a16:creationId xmlns:a16="http://schemas.microsoft.com/office/drawing/2014/main" id="{3B3AE031-14EA-8D40-9418-E068CFCCEE63}"/>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Resource Icons</a:t>
            </a:r>
          </a:p>
        </p:txBody>
      </p:sp>
      <p:cxnSp>
        <p:nvCxnSpPr>
          <p:cNvPr id="7" name="Straight Connector 6">
            <a:extLst>
              <a:ext uri="{FF2B5EF4-FFF2-40B4-BE49-F238E27FC236}">
                <a16:creationId xmlns:a16="http://schemas.microsoft.com/office/drawing/2014/main" id="{DC3153ED-10FE-2541-95D5-3FFD37931226}"/>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2014E3DB-720E-E740-82E3-A1F043489F17}"/>
              </a:ext>
            </a:extLst>
          </p:cNvPr>
          <p:cNvSpPr/>
          <p:nvPr userDrawn="1"/>
        </p:nvSpPr>
        <p:spPr>
          <a:xfrm>
            <a:off x="0" y="0"/>
            <a:ext cx="12191999" cy="6857999"/>
          </a:xfrm>
          <a:prstGeom prst="rect">
            <a:avLst/>
          </a:prstGeom>
          <a:noFill/>
          <a:ln w="177800">
            <a:gradFill>
              <a:gsLst>
                <a:gs pos="0">
                  <a:srgbClr val="067F68"/>
                </a:gs>
                <a:gs pos="100000">
                  <a:srgbClr val="16BF9F"/>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8638016" cy="644278"/>
          </a:xfrm>
        </p:spPr>
        <p:txBody>
          <a:bodyPr/>
          <a:lstStyle/>
          <a:p>
            <a:endParaRPr lang="en-US" dirty="0"/>
          </a:p>
        </p:txBody>
      </p:sp>
      <p:sp>
        <p:nvSpPr>
          <p:cNvPr id="13" name="Text Placeholder 23">
            <a:extLst>
              <a:ext uri="{FF2B5EF4-FFF2-40B4-BE49-F238E27FC236}">
                <a16:creationId xmlns:a16="http://schemas.microsoft.com/office/drawing/2014/main" id="{F1ACC603-6326-454F-8DB6-8BB023F9A082}"/>
              </a:ext>
            </a:extLst>
          </p:cNvPr>
          <p:cNvSpPr>
            <a:spLocks noGrp="1"/>
          </p:cNvSpPr>
          <p:nvPr>
            <p:ph type="body" sz="quarter" idx="10"/>
          </p:nvPr>
        </p:nvSpPr>
        <p:spPr>
          <a:xfrm>
            <a:off x="10322751" y="365125"/>
            <a:ext cx="1628307" cy="644525"/>
          </a:xfrm>
        </p:spPr>
        <p:txBody>
          <a:bodyPr>
            <a:normAutofit/>
          </a:bodyPr>
          <a:lstStyle>
            <a:lvl1pPr algn="r">
              <a:defRPr sz="1800"/>
            </a:lvl1pPr>
          </a:lstStyle>
          <a:p>
            <a:pPr lvl="0"/>
            <a:r>
              <a:rPr lang="en-US"/>
              <a:t>Edit Master text styles</a:t>
            </a:r>
          </a:p>
        </p:txBody>
      </p:sp>
      <p:sp>
        <p:nvSpPr>
          <p:cNvPr id="9" name="Footer Placeholder 4">
            <a:extLst>
              <a:ext uri="{FF2B5EF4-FFF2-40B4-BE49-F238E27FC236}">
                <a16:creationId xmlns:a16="http://schemas.microsoft.com/office/drawing/2014/main" id="{714F1D38-6199-4049-AD57-7C8780C33B31}"/>
              </a:ext>
            </a:extLst>
          </p:cNvPr>
          <p:cNvSpPr>
            <a:spLocks noGrp="1"/>
          </p:cNvSpPr>
          <p:nvPr>
            <p:ph type="ftr" sz="quarter" idx="11"/>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dirty="0"/>
              <a:t>© 2022, Amazon Web Services, Inc. or its affiliates. All rights reserved.</a:t>
            </a:r>
          </a:p>
        </p:txBody>
      </p:sp>
      <p:sp>
        <p:nvSpPr>
          <p:cNvPr id="10" name="Slide Number Placeholder 5">
            <a:extLst>
              <a:ext uri="{FF2B5EF4-FFF2-40B4-BE49-F238E27FC236}">
                <a16:creationId xmlns:a16="http://schemas.microsoft.com/office/drawing/2014/main" id="{C939A7DC-F345-8942-A0FA-05AA6E735836}"/>
              </a:ext>
            </a:extLst>
          </p:cNvPr>
          <p:cNvSpPr>
            <a:spLocks noGrp="1"/>
          </p:cNvSpPr>
          <p:nvPr>
            <p:ph type="sldNum" sz="quarter" idx="12"/>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1CF9B9E1-2A2B-0B4F-8AE1-EDAC513736D4}" type="slidenum">
              <a:rPr lang="en-US"/>
              <a:pPr>
                <a:defRPr/>
              </a:pPr>
              <a:t>‹#›</a:t>
            </a:fld>
            <a:endParaRPr lang="en-US" dirty="0"/>
          </a:p>
        </p:txBody>
      </p:sp>
    </p:spTree>
    <p:extLst>
      <p:ext uri="{BB962C8B-B14F-4D97-AF65-F5344CB8AC3E}">
        <p14:creationId xmlns:p14="http://schemas.microsoft.com/office/powerpoint/2010/main" val="242249680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6_Title_DB">
    <p:spTree>
      <p:nvGrpSpPr>
        <p:cNvPr id="1" name=""/>
        <p:cNvGrpSpPr/>
        <p:nvPr/>
      </p:nvGrpSpPr>
      <p:grpSpPr>
        <a:xfrm>
          <a:off x="0" y="0"/>
          <a:ext cx="0" cy="0"/>
          <a:chOff x="0" y="0"/>
          <a:chExt cx="0" cy="0"/>
        </a:xfrm>
      </p:grpSpPr>
      <p:sp>
        <p:nvSpPr>
          <p:cNvPr id="9" name="Footer Placeholder 4">
            <a:extLst>
              <a:ext uri="{FF2B5EF4-FFF2-40B4-BE49-F238E27FC236}">
                <a16:creationId xmlns:a16="http://schemas.microsoft.com/office/drawing/2014/main" id="{3B32892E-F211-1F4E-8D65-A657F68C82BB}"/>
              </a:ext>
            </a:extLst>
          </p:cNvPr>
          <p:cNvSpPr>
            <a:spLocks noGrp="1"/>
          </p:cNvSpPr>
          <p:nvPr>
            <p:ph type="ftr" sz="quarter" idx="3"/>
          </p:nvPr>
        </p:nvSpPr>
        <p:spPr>
          <a:xfrm>
            <a:off x="1090550" y="6250334"/>
            <a:ext cx="446314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1000">
                <a:solidFill>
                  <a:schemeClr val="bg1"/>
                </a:solidFill>
                <a:latin typeface="Arial" panose="020B0604020202020204" pitchFamily="34" charset="0"/>
                <a:cs typeface="Arial" panose="020B0604020202020204" pitchFamily="34" charset="0"/>
              </a:defRPr>
            </a:lvl1pPr>
          </a:lstStyle>
          <a:p>
            <a:r>
              <a:rPr lang="en-US" dirty="0"/>
              <a:t>© 2022, Amazon Web Services, Inc. or its affiliates. All rights reserved.</a:t>
            </a:r>
          </a:p>
        </p:txBody>
      </p:sp>
      <p:sp>
        <p:nvSpPr>
          <p:cNvPr id="10" name="Slide Number Placeholder 5">
            <a:extLst>
              <a:ext uri="{FF2B5EF4-FFF2-40B4-BE49-F238E27FC236}">
                <a16:creationId xmlns:a16="http://schemas.microsoft.com/office/drawing/2014/main" id="{2ED40801-EB97-6641-ABEB-4E714443DEFC}"/>
              </a:ext>
            </a:extLst>
          </p:cNvPr>
          <p:cNvSpPr>
            <a:spLocks noGrp="1"/>
          </p:cNvSpPr>
          <p:nvPr>
            <p:ph type="sldNum" sz="quarter" idx="4"/>
          </p:nvPr>
        </p:nvSpPr>
        <p:spPr>
          <a:xfrm>
            <a:off x="9106677" y="6250334"/>
            <a:ext cx="2844381" cy="365125"/>
          </a:xfrm>
          <a:prstGeom prst="rect">
            <a:avLst/>
          </a:prstGeom>
        </p:spPr>
        <p:txBody>
          <a:bodyPr vert="horz" lIns="91440" tIns="45720" rIns="91440" bIns="45720" rtlCol="0" anchor="ctr"/>
          <a:lstStyle>
            <a:lvl1pPr algn="r">
              <a:defRPr sz="1200">
                <a:solidFill>
                  <a:schemeClr val="bg1"/>
                </a:solidFill>
                <a:latin typeface="Arial" panose="020B0604020202020204" pitchFamily="34" charset="0"/>
                <a:cs typeface="Arial" panose="020B0604020202020204" pitchFamily="34" charset="0"/>
              </a:defRPr>
            </a:lvl1pPr>
          </a:lstStyle>
          <a:p>
            <a:fld id="{B1C588C1-1042-BC47-B84D-2032ED7FAC95}" type="slidenum">
              <a:rPr lang="en-US" smtClean="0"/>
              <a:pPr/>
              <a:t>‹#›</a:t>
            </a:fld>
            <a:endParaRPr lang="en-US" dirty="0"/>
          </a:p>
        </p:txBody>
      </p:sp>
      <p:sp>
        <p:nvSpPr>
          <p:cNvPr id="8" name="Title 1">
            <a:extLst>
              <a:ext uri="{FF2B5EF4-FFF2-40B4-BE49-F238E27FC236}">
                <a16:creationId xmlns:a16="http://schemas.microsoft.com/office/drawing/2014/main" id="{A1CEE998-DD60-8F4E-8C3C-C638B9C4BA50}"/>
              </a:ext>
            </a:extLst>
          </p:cNvPr>
          <p:cNvSpPr>
            <a:spLocks noGrp="1"/>
          </p:cNvSpPr>
          <p:nvPr>
            <p:ph type="ctrTitle"/>
          </p:nvPr>
        </p:nvSpPr>
        <p:spPr>
          <a:xfrm>
            <a:off x="291226" y="2101932"/>
            <a:ext cx="8195549" cy="2251180"/>
          </a:xfrm>
        </p:spPr>
        <p:txBody>
          <a:bodyPr anchor="b"/>
          <a:lstStyle>
            <a:lvl1pPr algn="l">
              <a:defRPr sz="6000"/>
            </a:lvl1pPr>
          </a:lstStyle>
          <a:p>
            <a:endParaRPr lang="en-US" dirty="0"/>
          </a:p>
        </p:txBody>
      </p:sp>
      <p:sp>
        <p:nvSpPr>
          <p:cNvPr id="12" name="Rectangle 11">
            <a:extLst>
              <a:ext uri="{FF2B5EF4-FFF2-40B4-BE49-F238E27FC236}">
                <a16:creationId xmlns:a16="http://schemas.microsoft.com/office/drawing/2014/main" id="{0AABE0FF-BF8E-FE44-8BDA-8409E07BCCD2}"/>
              </a:ext>
            </a:extLst>
          </p:cNvPr>
          <p:cNvSpPr/>
          <p:nvPr userDrawn="1"/>
        </p:nvSpPr>
        <p:spPr>
          <a:xfrm>
            <a:off x="0" y="0"/>
            <a:ext cx="12191999" cy="6857999"/>
          </a:xfrm>
          <a:prstGeom prst="rect">
            <a:avLst/>
          </a:prstGeom>
          <a:noFill/>
          <a:ln w="177800">
            <a:gradFill>
              <a:gsLst>
                <a:gs pos="100000">
                  <a:srgbClr val="FF5252"/>
                </a:gs>
                <a:gs pos="0">
                  <a:srgbClr val="BF0816"/>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81787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three-co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5CA19-9DC3-0948-B147-46516DBE1FF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E4D87C6-B356-424E-B3CE-BAFD413E7E34}"/>
              </a:ext>
            </a:extLst>
          </p:cNvPr>
          <p:cNvSpPr>
            <a:spLocks noGrp="1"/>
          </p:cNvSpPr>
          <p:nvPr>
            <p:ph sz="half" idx="1"/>
          </p:nvPr>
        </p:nvSpPr>
        <p:spPr>
          <a:xfrm>
            <a:off x="240943" y="1175657"/>
            <a:ext cx="3602396" cy="4727016"/>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8" name="Content Placeholder 2">
            <a:extLst>
              <a:ext uri="{FF2B5EF4-FFF2-40B4-BE49-F238E27FC236}">
                <a16:creationId xmlns:a16="http://schemas.microsoft.com/office/drawing/2014/main" id="{E5B9F079-07D6-E944-8B84-A221C329825D}"/>
              </a:ext>
            </a:extLst>
          </p:cNvPr>
          <p:cNvSpPr>
            <a:spLocks noGrp="1"/>
          </p:cNvSpPr>
          <p:nvPr>
            <p:ph sz="half" idx="10"/>
          </p:nvPr>
        </p:nvSpPr>
        <p:spPr>
          <a:xfrm>
            <a:off x="4294802" y="1175657"/>
            <a:ext cx="3602396" cy="4727016"/>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11" name="Content Placeholder 2">
            <a:extLst>
              <a:ext uri="{FF2B5EF4-FFF2-40B4-BE49-F238E27FC236}">
                <a16:creationId xmlns:a16="http://schemas.microsoft.com/office/drawing/2014/main" id="{EAA18462-CDE2-4F4B-A61B-CD6DACFCAE03}"/>
              </a:ext>
            </a:extLst>
          </p:cNvPr>
          <p:cNvSpPr>
            <a:spLocks noGrp="1"/>
          </p:cNvSpPr>
          <p:nvPr>
            <p:ph sz="half" idx="11"/>
          </p:nvPr>
        </p:nvSpPr>
        <p:spPr>
          <a:xfrm>
            <a:off x="8326793" y="1175657"/>
            <a:ext cx="3602396" cy="4727016"/>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6" name="Footer Placeholder 4">
            <a:extLst>
              <a:ext uri="{FF2B5EF4-FFF2-40B4-BE49-F238E27FC236}">
                <a16:creationId xmlns:a16="http://schemas.microsoft.com/office/drawing/2014/main" id="{EED85091-90EE-B541-AE9F-FB0EB0E0F487}"/>
              </a:ext>
            </a:extLst>
          </p:cNvPr>
          <p:cNvSpPr>
            <a:spLocks noGrp="1"/>
          </p:cNvSpPr>
          <p:nvPr>
            <p:ph type="ftr" sz="quarter" idx="12"/>
          </p:nvPr>
        </p:nvSpPr>
        <p:spPr/>
        <p:txBody>
          <a:bodyPr/>
          <a:lstStyle>
            <a:lvl1pPr>
              <a:defRPr/>
            </a:lvl1pPr>
          </a:lstStyle>
          <a:p>
            <a:pPr>
              <a:defRPr/>
            </a:pPr>
            <a:r>
              <a:rPr lang="en-US" dirty="0"/>
              <a:t>© 2022, Amazon Web Services, Inc. or its affiliates. All rights reserved.</a:t>
            </a:r>
          </a:p>
        </p:txBody>
      </p:sp>
      <p:sp>
        <p:nvSpPr>
          <p:cNvPr id="7" name="Slide Number Placeholder 5">
            <a:extLst>
              <a:ext uri="{FF2B5EF4-FFF2-40B4-BE49-F238E27FC236}">
                <a16:creationId xmlns:a16="http://schemas.microsoft.com/office/drawing/2014/main" id="{073690C6-D7A1-5047-8A9F-2AC81399EEE9}"/>
              </a:ext>
            </a:extLst>
          </p:cNvPr>
          <p:cNvSpPr>
            <a:spLocks noGrp="1"/>
          </p:cNvSpPr>
          <p:nvPr>
            <p:ph type="sldNum" sz="quarter" idx="13"/>
          </p:nvPr>
        </p:nvSpPr>
        <p:spPr/>
        <p:txBody>
          <a:bodyPr/>
          <a:lstStyle>
            <a:lvl1pPr>
              <a:defRPr/>
            </a:lvl1pPr>
          </a:lstStyle>
          <a:p>
            <a:pPr>
              <a:defRPr/>
            </a:pPr>
            <a:fld id="{4752B835-43D6-F94A-8401-3FEC4A18EEAB}" type="slidenum">
              <a:rPr lang="en-US"/>
              <a:pPr>
                <a:defRPr/>
              </a:pPr>
              <a:t>‹#›</a:t>
            </a:fld>
            <a:endParaRPr lang="en-US" dirty="0"/>
          </a:p>
        </p:txBody>
      </p:sp>
    </p:spTree>
    <p:extLst>
      <p:ext uri="{BB962C8B-B14F-4D97-AF65-F5344CB8AC3E}">
        <p14:creationId xmlns:p14="http://schemas.microsoft.com/office/powerpoint/2010/main" val="27459301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sub-three-co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5CA19-9DC3-0948-B147-46516DBE1FFD}"/>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BE4D87C6-B356-424E-B3CE-BAFD413E7E34}"/>
              </a:ext>
            </a:extLst>
          </p:cNvPr>
          <p:cNvSpPr>
            <a:spLocks noGrp="1"/>
          </p:cNvSpPr>
          <p:nvPr>
            <p:ph sz="half" idx="1"/>
          </p:nvPr>
        </p:nvSpPr>
        <p:spPr>
          <a:xfrm>
            <a:off x="240943" y="2273593"/>
            <a:ext cx="3602396" cy="358495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8" name="Content Placeholder 2">
            <a:extLst>
              <a:ext uri="{FF2B5EF4-FFF2-40B4-BE49-F238E27FC236}">
                <a16:creationId xmlns:a16="http://schemas.microsoft.com/office/drawing/2014/main" id="{E5B9F079-07D6-E944-8B84-A221C329825D}"/>
              </a:ext>
            </a:extLst>
          </p:cNvPr>
          <p:cNvSpPr>
            <a:spLocks noGrp="1"/>
          </p:cNvSpPr>
          <p:nvPr>
            <p:ph sz="half" idx="10"/>
          </p:nvPr>
        </p:nvSpPr>
        <p:spPr>
          <a:xfrm>
            <a:off x="4294802" y="2273593"/>
            <a:ext cx="3602396" cy="358495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11" name="Content Placeholder 2">
            <a:extLst>
              <a:ext uri="{FF2B5EF4-FFF2-40B4-BE49-F238E27FC236}">
                <a16:creationId xmlns:a16="http://schemas.microsoft.com/office/drawing/2014/main" id="{EAA18462-CDE2-4F4B-A61B-CD6DACFCAE03}"/>
              </a:ext>
            </a:extLst>
          </p:cNvPr>
          <p:cNvSpPr>
            <a:spLocks noGrp="1"/>
          </p:cNvSpPr>
          <p:nvPr>
            <p:ph sz="half" idx="11"/>
          </p:nvPr>
        </p:nvSpPr>
        <p:spPr>
          <a:xfrm>
            <a:off x="8326793" y="2273593"/>
            <a:ext cx="3602396" cy="358495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12" name="Content Placeholder 2">
            <a:extLst>
              <a:ext uri="{FF2B5EF4-FFF2-40B4-BE49-F238E27FC236}">
                <a16:creationId xmlns:a16="http://schemas.microsoft.com/office/drawing/2014/main" id="{F075C3DB-0EE3-BA43-8B55-7C47D3172461}"/>
              </a:ext>
            </a:extLst>
          </p:cNvPr>
          <p:cNvSpPr>
            <a:spLocks noGrp="1"/>
          </p:cNvSpPr>
          <p:nvPr>
            <p:ph sz="half" idx="12"/>
          </p:nvPr>
        </p:nvSpPr>
        <p:spPr>
          <a:xfrm>
            <a:off x="240942" y="1149398"/>
            <a:ext cx="11710116" cy="984201"/>
          </a:xfrm>
        </p:spPr>
        <p:txBody>
          <a:bodyPr>
            <a:normAutofit/>
          </a:bodyPr>
          <a:lstStyle>
            <a:lvl1pPr>
              <a:defRPr sz="1800"/>
            </a:lvl1pPr>
          </a:lstStyle>
          <a:p>
            <a:pPr lvl="0"/>
            <a:endParaRPr lang="en-US" dirty="0"/>
          </a:p>
        </p:txBody>
      </p:sp>
      <p:sp>
        <p:nvSpPr>
          <p:cNvPr id="7" name="Footer Placeholder 4">
            <a:extLst>
              <a:ext uri="{FF2B5EF4-FFF2-40B4-BE49-F238E27FC236}">
                <a16:creationId xmlns:a16="http://schemas.microsoft.com/office/drawing/2014/main" id="{BF313970-EA94-F74E-B909-52184BCE8DA7}"/>
              </a:ext>
            </a:extLst>
          </p:cNvPr>
          <p:cNvSpPr>
            <a:spLocks noGrp="1"/>
          </p:cNvSpPr>
          <p:nvPr>
            <p:ph type="ftr" sz="quarter" idx="13"/>
          </p:nvPr>
        </p:nvSpPr>
        <p:spPr/>
        <p:txBody>
          <a:bodyPr/>
          <a:lstStyle>
            <a:lvl1pPr>
              <a:defRPr/>
            </a:lvl1pPr>
          </a:lstStyle>
          <a:p>
            <a:pPr>
              <a:defRPr/>
            </a:pPr>
            <a:r>
              <a:rPr lang="en-US" dirty="0"/>
              <a:t>© 2022, Amazon Web Services, Inc. or its affiliates. All rights reserved.</a:t>
            </a:r>
          </a:p>
        </p:txBody>
      </p:sp>
      <p:sp>
        <p:nvSpPr>
          <p:cNvPr id="9" name="Slide Number Placeholder 5">
            <a:extLst>
              <a:ext uri="{FF2B5EF4-FFF2-40B4-BE49-F238E27FC236}">
                <a16:creationId xmlns:a16="http://schemas.microsoft.com/office/drawing/2014/main" id="{D4F9F29E-27F2-B04A-A131-CE776307562D}"/>
              </a:ext>
            </a:extLst>
          </p:cNvPr>
          <p:cNvSpPr>
            <a:spLocks noGrp="1"/>
          </p:cNvSpPr>
          <p:nvPr>
            <p:ph type="sldNum" sz="quarter" idx="14"/>
          </p:nvPr>
        </p:nvSpPr>
        <p:spPr/>
        <p:txBody>
          <a:bodyPr/>
          <a:lstStyle>
            <a:lvl1pPr>
              <a:defRPr/>
            </a:lvl1pPr>
          </a:lstStyle>
          <a:p>
            <a:pPr>
              <a:defRPr/>
            </a:pPr>
            <a:fld id="{908DA37B-B9A9-8947-B9C5-A7183EC37F3A}" type="slidenum">
              <a:rPr lang="en-US"/>
              <a:pPr>
                <a:defRPr/>
              </a:pPr>
              <a:t>‹#›</a:t>
            </a:fld>
            <a:endParaRPr lang="en-US" dirty="0"/>
          </a:p>
        </p:txBody>
      </p:sp>
    </p:spTree>
    <p:extLst>
      <p:ext uri="{BB962C8B-B14F-4D97-AF65-F5344CB8AC3E}">
        <p14:creationId xmlns:p14="http://schemas.microsoft.com/office/powerpoint/2010/main" val="36286129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p:txBody>
          <a:bodyPr/>
          <a:lstStyle/>
          <a:p>
            <a:r>
              <a:rPr lang="en-US"/>
              <a:t>Click to edit Master title style</a:t>
            </a:r>
          </a:p>
        </p:txBody>
      </p:sp>
      <p:sp>
        <p:nvSpPr>
          <p:cNvPr id="3" name="Footer Placeholder 4">
            <a:extLst>
              <a:ext uri="{FF2B5EF4-FFF2-40B4-BE49-F238E27FC236}">
                <a16:creationId xmlns:a16="http://schemas.microsoft.com/office/drawing/2014/main" id="{445274BF-3829-D24D-BB45-67B2DEED7610}"/>
              </a:ext>
            </a:extLst>
          </p:cNvPr>
          <p:cNvSpPr>
            <a:spLocks noGrp="1"/>
          </p:cNvSpPr>
          <p:nvPr>
            <p:ph type="ftr" sz="quarter" idx="10"/>
          </p:nvPr>
        </p:nvSpPr>
        <p:spPr/>
        <p:txBody>
          <a:bodyPr/>
          <a:lstStyle>
            <a:lvl1pPr>
              <a:defRPr/>
            </a:lvl1pPr>
          </a:lstStyle>
          <a:p>
            <a:pPr>
              <a:defRPr/>
            </a:pPr>
            <a:r>
              <a:rPr lang="en-US" dirty="0"/>
              <a:t>© 2022, Amazon Web Services, Inc. or its affiliates. All rights reserved.</a:t>
            </a:r>
          </a:p>
        </p:txBody>
      </p:sp>
      <p:sp>
        <p:nvSpPr>
          <p:cNvPr id="4" name="Slide Number Placeholder 5">
            <a:extLst>
              <a:ext uri="{FF2B5EF4-FFF2-40B4-BE49-F238E27FC236}">
                <a16:creationId xmlns:a16="http://schemas.microsoft.com/office/drawing/2014/main" id="{56AD46A9-9581-D540-AA79-345601FA5DEB}"/>
              </a:ext>
            </a:extLst>
          </p:cNvPr>
          <p:cNvSpPr>
            <a:spLocks noGrp="1"/>
          </p:cNvSpPr>
          <p:nvPr>
            <p:ph type="sldNum" sz="quarter" idx="11"/>
          </p:nvPr>
        </p:nvSpPr>
        <p:spPr/>
        <p:txBody>
          <a:bodyPr/>
          <a:lstStyle>
            <a:lvl1pPr>
              <a:defRPr/>
            </a:lvl1pPr>
          </a:lstStyle>
          <a:p>
            <a:pPr>
              <a:defRPr/>
            </a:pPr>
            <a:fld id="{09B7CDC3-FDDA-584B-8A00-88B0260C022B}" type="slidenum">
              <a:rPr lang="en-US"/>
              <a:pPr>
                <a:defRPr/>
              </a:pPr>
              <a:t>‹#›</a:t>
            </a:fld>
            <a:endParaRPr lang="en-US" dirty="0"/>
          </a:p>
        </p:txBody>
      </p:sp>
    </p:spTree>
    <p:extLst>
      <p:ext uri="{BB962C8B-B14F-4D97-AF65-F5344CB8AC3E}">
        <p14:creationId xmlns:p14="http://schemas.microsoft.com/office/powerpoint/2010/main" val="39951435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4">
            <a:extLst>
              <a:ext uri="{FF2B5EF4-FFF2-40B4-BE49-F238E27FC236}">
                <a16:creationId xmlns:a16="http://schemas.microsoft.com/office/drawing/2014/main" id="{C301F95D-465F-2945-9E09-3DB85C63C156}"/>
              </a:ext>
            </a:extLst>
          </p:cNvPr>
          <p:cNvSpPr>
            <a:spLocks noGrp="1"/>
          </p:cNvSpPr>
          <p:nvPr>
            <p:ph type="ftr" sz="quarter" idx="10"/>
          </p:nvPr>
        </p:nvSpPr>
        <p:spPr/>
        <p:txBody>
          <a:bodyPr/>
          <a:lstStyle>
            <a:lvl1pPr>
              <a:defRPr/>
            </a:lvl1pPr>
          </a:lstStyle>
          <a:p>
            <a:pPr>
              <a:defRPr/>
            </a:pPr>
            <a:r>
              <a:rPr lang="en-US" dirty="0"/>
              <a:t>© 2022, Amazon Web Services, Inc. or its affiliates. All rights reserved.</a:t>
            </a:r>
          </a:p>
        </p:txBody>
      </p:sp>
      <p:sp>
        <p:nvSpPr>
          <p:cNvPr id="3" name="Slide Number Placeholder 5">
            <a:extLst>
              <a:ext uri="{FF2B5EF4-FFF2-40B4-BE49-F238E27FC236}">
                <a16:creationId xmlns:a16="http://schemas.microsoft.com/office/drawing/2014/main" id="{DCDA7B2F-E81E-4A44-9F5F-A7AFF9D70002}"/>
              </a:ext>
            </a:extLst>
          </p:cNvPr>
          <p:cNvSpPr>
            <a:spLocks noGrp="1"/>
          </p:cNvSpPr>
          <p:nvPr>
            <p:ph type="sldNum" sz="quarter" idx="11"/>
          </p:nvPr>
        </p:nvSpPr>
        <p:spPr/>
        <p:txBody>
          <a:bodyPr/>
          <a:lstStyle>
            <a:lvl1pPr>
              <a:defRPr/>
            </a:lvl1pPr>
          </a:lstStyle>
          <a:p>
            <a:pPr>
              <a:defRPr/>
            </a:pPr>
            <a:fld id="{6736E29F-FFC1-2C49-8243-4EDCBA2AC996}" type="slidenum">
              <a:rPr lang="en-US"/>
              <a:pPr>
                <a:defRPr/>
              </a:pPr>
              <a:t>‹#›</a:t>
            </a:fld>
            <a:endParaRPr lang="en-US" dirty="0"/>
          </a:p>
        </p:txBody>
      </p:sp>
    </p:spTree>
    <p:extLst>
      <p:ext uri="{BB962C8B-B14F-4D97-AF65-F5344CB8AC3E}">
        <p14:creationId xmlns:p14="http://schemas.microsoft.com/office/powerpoint/2010/main" val="17836766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ategory_Squi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61DB949-1463-2A4C-B301-63F1602C50E3}"/>
              </a:ext>
            </a:extLst>
          </p:cNvPr>
          <p:cNvSpPr/>
          <p:nvPr userDrawn="1"/>
        </p:nvSpPr>
        <p:spPr>
          <a:xfrm>
            <a:off x="0" y="1"/>
            <a:ext cx="12191999" cy="6857999"/>
          </a:xfrm>
          <a:prstGeom prst="rect">
            <a:avLst/>
          </a:prstGeom>
          <a:noFill/>
          <a:ln w="177800">
            <a:gradFill>
              <a:gsLst>
                <a:gs pos="0">
                  <a:srgbClr val="161E2D"/>
                </a:gs>
                <a:gs pos="99000">
                  <a:srgbClr val="232F3E"/>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 name="Title 1">
            <a:extLst>
              <a:ext uri="{FF2B5EF4-FFF2-40B4-BE49-F238E27FC236}">
                <a16:creationId xmlns:a16="http://schemas.microsoft.com/office/drawing/2014/main" id="{EC6766B2-05B9-4D49-BA3A-99ABF146A407}"/>
              </a:ext>
            </a:extLst>
          </p:cNvPr>
          <p:cNvSpPr>
            <a:spLocks noGrp="1"/>
          </p:cNvSpPr>
          <p:nvPr>
            <p:ph type="ctrTitle"/>
          </p:nvPr>
        </p:nvSpPr>
        <p:spPr>
          <a:xfrm>
            <a:off x="291226" y="2101932"/>
            <a:ext cx="8195549" cy="2251180"/>
          </a:xfrm>
        </p:spPr>
        <p:txBody>
          <a:bodyPr anchor="b"/>
          <a:lstStyle>
            <a:lvl1pPr algn="l">
              <a:defRPr sz="6000"/>
            </a:lvl1pPr>
          </a:lstStyle>
          <a:p>
            <a:endParaRPr lang="en-US" dirty="0"/>
          </a:p>
        </p:txBody>
      </p:sp>
      <p:sp>
        <p:nvSpPr>
          <p:cNvPr id="4" name="Footer Placeholder 4">
            <a:extLst>
              <a:ext uri="{FF2B5EF4-FFF2-40B4-BE49-F238E27FC236}">
                <a16:creationId xmlns:a16="http://schemas.microsoft.com/office/drawing/2014/main" id="{CCAC41FC-8492-FD42-A45A-1DF0B10E101B}"/>
              </a:ext>
            </a:extLst>
          </p:cNvPr>
          <p:cNvSpPr>
            <a:spLocks noGrp="1"/>
          </p:cNvSpPr>
          <p:nvPr>
            <p:ph type="ftr" sz="quarter" idx="10"/>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dirty="0"/>
              <a:t>© 2022, Amazon Web Services, Inc. or its affiliates. All rights reserved.</a:t>
            </a:r>
          </a:p>
        </p:txBody>
      </p:sp>
      <p:sp>
        <p:nvSpPr>
          <p:cNvPr id="5" name="Slide Number Placeholder 5">
            <a:extLst>
              <a:ext uri="{FF2B5EF4-FFF2-40B4-BE49-F238E27FC236}">
                <a16:creationId xmlns:a16="http://schemas.microsoft.com/office/drawing/2014/main" id="{396A122A-D83B-6B4B-9C9F-4A4D8480E231}"/>
              </a:ext>
            </a:extLst>
          </p:cNvPr>
          <p:cNvSpPr>
            <a:spLocks noGrp="1"/>
          </p:cNvSpPr>
          <p:nvPr>
            <p:ph type="sldNum" sz="quarter" idx="11"/>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809C12A2-65EF-FD4D-A54C-5FC8D1359EF8}" type="slidenum">
              <a:rPr lang="en-US"/>
              <a:pPr>
                <a:defRPr/>
              </a:pPr>
              <a:t>‹#›</a:t>
            </a:fld>
            <a:endParaRPr lang="en-US" dirty="0"/>
          </a:p>
        </p:txBody>
      </p:sp>
    </p:spTree>
    <p:extLst>
      <p:ext uri="{BB962C8B-B14F-4D97-AF65-F5344CB8AC3E}">
        <p14:creationId xmlns:p14="http://schemas.microsoft.com/office/powerpoint/2010/main" val="3087022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General-services">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48DBF48-0EFD-7E4F-AAF0-AB1C4877B680}"/>
              </a:ext>
            </a:extLst>
          </p:cNvPr>
          <p:cNvSpPr/>
          <p:nvPr userDrawn="1"/>
        </p:nvSpPr>
        <p:spPr>
          <a:xfrm>
            <a:off x="0" y="1009650"/>
            <a:ext cx="12192000" cy="1557338"/>
          </a:xfrm>
          <a:prstGeom prst="rect">
            <a:avLst/>
          </a:prstGeom>
          <a:solidFill>
            <a:srgbClr val="F2F4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5" name="Title 1">
            <a:extLst>
              <a:ext uri="{FF2B5EF4-FFF2-40B4-BE49-F238E27FC236}">
                <a16:creationId xmlns:a16="http://schemas.microsoft.com/office/drawing/2014/main" id="{E1388B4C-0BAF-3342-B4C4-F8F3835171BA}"/>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General Services</a:t>
            </a:r>
          </a:p>
        </p:txBody>
      </p:sp>
      <p:sp>
        <p:nvSpPr>
          <p:cNvPr id="6" name="Title 1">
            <a:extLst>
              <a:ext uri="{FF2B5EF4-FFF2-40B4-BE49-F238E27FC236}">
                <a16:creationId xmlns:a16="http://schemas.microsoft.com/office/drawing/2014/main" id="{1589A14A-BBCF-BC41-8E4A-D55A4B8E1B3D}"/>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Resource Icons</a:t>
            </a:r>
          </a:p>
        </p:txBody>
      </p:sp>
      <p:cxnSp>
        <p:nvCxnSpPr>
          <p:cNvPr id="7" name="Straight Connector 6">
            <a:extLst>
              <a:ext uri="{FF2B5EF4-FFF2-40B4-BE49-F238E27FC236}">
                <a16:creationId xmlns:a16="http://schemas.microsoft.com/office/drawing/2014/main" id="{613BDA1A-1CBB-8E43-A453-55D625CBA08B}"/>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9DE7E60F-0E8F-E845-A30E-6D51DFDCF24C}"/>
              </a:ext>
            </a:extLst>
          </p:cNvPr>
          <p:cNvSpPr/>
          <p:nvPr userDrawn="1"/>
        </p:nvSpPr>
        <p:spPr>
          <a:xfrm>
            <a:off x="0" y="1"/>
            <a:ext cx="12191999" cy="6857999"/>
          </a:xfrm>
          <a:prstGeom prst="rect">
            <a:avLst/>
          </a:prstGeom>
          <a:noFill/>
          <a:ln w="177800">
            <a:gradFill>
              <a:gsLst>
                <a:gs pos="0">
                  <a:srgbClr val="161E2D"/>
                </a:gs>
                <a:gs pos="99000">
                  <a:srgbClr val="232F3E"/>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8638016" cy="644278"/>
          </a:xfrm>
        </p:spPr>
        <p:txBody>
          <a:bodyPr/>
          <a:lstStyle/>
          <a:p>
            <a:endParaRPr lang="en-US" dirty="0"/>
          </a:p>
        </p:txBody>
      </p:sp>
      <p:sp>
        <p:nvSpPr>
          <p:cNvPr id="11" name="Text Placeholder 23">
            <a:extLst>
              <a:ext uri="{FF2B5EF4-FFF2-40B4-BE49-F238E27FC236}">
                <a16:creationId xmlns:a16="http://schemas.microsoft.com/office/drawing/2014/main" id="{06F1EA21-81DA-5A4B-9469-25634A530790}"/>
              </a:ext>
            </a:extLst>
          </p:cNvPr>
          <p:cNvSpPr>
            <a:spLocks noGrp="1"/>
          </p:cNvSpPr>
          <p:nvPr>
            <p:ph type="body" sz="quarter" idx="10"/>
          </p:nvPr>
        </p:nvSpPr>
        <p:spPr>
          <a:xfrm>
            <a:off x="10322751" y="365125"/>
            <a:ext cx="1628307" cy="644525"/>
          </a:xfrm>
        </p:spPr>
        <p:txBody>
          <a:bodyPr>
            <a:normAutofit/>
          </a:bodyPr>
          <a:lstStyle>
            <a:lvl1pPr algn="r">
              <a:defRPr sz="1800"/>
            </a:lvl1pPr>
          </a:lstStyle>
          <a:p>
            <a:pPr lvl="0"/>
            <a:r>
              <a:rPr lang="en-US"/>
              <a:t>Edit Master text styles</a:t>
            </a:r>
          </a:p>
        </p:txBody>
      </p:sp>
      <p:sp>
        <p:nvSpPr>
          <p:cNvPr id="9" name="Footer Placeholder 4">
            <a:extLst>
              <a:ext uri="{FF2B5EF4-FFF2-40B4-BE49-F238E27FC236}">
                <a16:creationId xmlns:a16="http://schemas.microsoft.com/office/drawing/2014/main" id="{151A346F-D391-644D-B9B5-43708DD842CA}"/>
              </a:ext>
            </a:extLst>
          </p:cNvPr>
          <p:cNvSpPr>
            <a:spLocks noGrp="1"/>
          </p:cNvSpPr>
          <p:nvPr>
            <p:ph type="ftr" sz="quarter" idx="11"/>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dirty="0"/>
              <a:t>© 2022, Amazon Web Services, Inc. or its affiliates. All rights reserved.</a:t>
            </a:r>
          </a:p>
        </p:txBody>
      </p:sp>
      <p:sp>
        <p:nvSpPr>
          <p:cNvPr id="10" name="Slide Number Placeholder 5">
            <a:extLst>
              <a:ext uri="{FF2B5EF4-FFF2-40B4-BE49-F238E27FC236}">
                <a16:creationId xmlns:a16="http://schemas.microsoft.com/office/drawing/2014/main" id="{72133C68-E859-C34E-BFD3-94DFBAD884BF}"/>
              </a:ext>
            </a:extLst>
          </p:cNvPr>
          <p:cNvSpPr>
            <a:spLocks noGrp="1"/>
          </p:cNvSpPr>
          <p:nvPr>
            <p:ph type="sldNum" sz="quarter" idx="12"/>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05BCD9E6-DD9F-CF4C-A723-FB790C21F76D}" type="slidenum">
              <a:rPr lang="en-US"/>
              <a:pPr>
                <a:defRPr/>
              </a:pPr>
              <a:t>‹#›</a:t>
            </a:fld>
            <a:endParaRPr lang="en-US" dirty="0"/>
          </a:p>
        </p:txBody>
      </p:sp>
    </p:spTree>
    <p:extLst>
      <p:ext uri="{BB962C8B-B14F-4D97-AF65-F5344CB8AC3E}">
        <p14:creationId xmlns:p14="http://schemas.microsoft.com/office/powerpoint/2010/main" val="401094512"/>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  /><Relationship Id="rId10" Type="http://schemas.openxmlformats.org/officeDocument/2006/relationships/slideLayout" Target="../slideLayouts/slideLayout10.xml"  /><Relationship Id="rId11" Type="http://schemas.openxmlformats.org/officeDocument/2006/relationships/slideLayout" Target="../slideLayouts/slideLayout11.xml"  /><Relationship Id="rId12" Type="http://schemas.openxmlformats.org/officeDocument/2006/relationships/slideLayout" Target="../slideLayouts/slideLayout12.xml"  /><Relationship Id="rId13" Type="http://schemas.openxmlformats.org/officeDocument/2006/relationships/slideLayout" Target="../slideLayouts/slideLayout13.xml"  /><Relationship Id="rId14" Type="http://schemas.openxmlformats.org/officeDocument/2006/relationships/slideLayout" Target="../slideLayouts/slideLayout14.xml"  /><Relationship Id="rId15" Type="http://schemas.openxmlformats.org/officeDocument/2006/relationships/slideLayout" Target="../slideLayouts/slideLayout15.xml"  /><Relationship Id="rId16" Type="http://schemas.openxmlformats.org/officeDocument/2006/relationships/slideLayout" Target="../slideLayouts/slideLayout16.xml"  /><Relationship Id="rId17" Type="http://schemas.openxmlformats.org/officeDocument/2006/relationships/slideLayout" Target="../slideLayouts/slideLayout17.xml"  /><Relationship Id="rId18" Type="http://schemas.openxmlformats.org/officeDocument/2006/relationships/slideLayout" Target="../slideLayouts/slideLayout18.xml"  /><Relationship Id="rId19" Type="http://schemas.openxmlformats.org/officeDocument/2006/relationships/slideLayout" Target="../slideLayouts/slideLayout19.xml"  /><Relationship Id="rId2" Type="http://schemas.openxmlformats.org/officeDocument/2006/relationships/slideLayout" Target="../slideLayouts/slideLayout2.xml"  /><Relationship Id="rId20" Type="http://schemas.openxmlformats.org/officeDocument/2006/relationships/slideLayout" Target="../slideLayouts/slideLayout20.xml"  /><Relationship Id="rId21" Type="http://schemas.openxmlformats.org/officeDocument/2006/relationships/slideLayout" Target="../slideLayouts/slideLayout21.xml"  /><Relationship Id="rId22" Type="http://schemas.openxmlformats.org/officeDocument/2006/relationships/slideLayout" Target="../slideLayouts/slideLayout22.xml"  /><Relationship Id="rId23" Type="http://schemas.openxmlformats.org/officeDocument/2006/relationships/slideLayout" Target="../slideLayouts/slideLayout23.xml"  /><Relationship Id="rId24" Type="http://schemas.openxmlformats.org/officeDocument/2006/relationships/slideLayout" Target="../slideLayouts/slideLayout24.xml"  /><Relationship Id="rId25" Type="http://schemas.openxmlformats.org/officeDocument/2006/relationships/slideLayout" Target="../slideLayouts/slideLayout25.xml"  /><Relationship Id="rId26" Type="http://schemas.openxmlformats.org/officeDocument/2006/relationships/slideLayout" Target="../slideLayouts/slideLayout26.xml"  /><Relationship Id="rId27" Type="http://schemas.openxmlformats.org/officeDocument/2006/relationships/slideLayout" Target="../slideLayouts/slideLayout27.xml"  /><Relationship Id="rId28" Type="http://schemas.openxmlformats.org/officeDocument/2006/relationships/slideLayout" Target="../slideLayouts/slideLayout28.xml"  /><Relationship Id="rId29" Type="http://schemas.openxmlformats.org/officeDocument/2006/relationships/slideLayout" Target="../slideLayouts/slideLayout29.xml"  /><Relationship Id="rId3" Type="http://schemas.openxmlformats.org/officeDocument/2006/relationships/slideLayout" Target="../slideLayouts/slideLayout3.xml"  /><Relationship Id="rId30" Type="http://schemas.openxmlformats.org/officeDocument/2006/relationships/slideLayout" Target="../slideLayouts/slideLayout30.xml"  /><Relationship Id="rId31" Type="http://schemas.openxmlformats.org/officeDocument/2006/relationships/slideLayout" Target="../slideLayouts/slideLayout31.xml"  /><Relationship Id="rId32" Type="http://schemas.openxmlformats.org/officeDocument/2006/relationships/slideLayout" Target="../slideLayouts/slideLayout32.xml"  /><Relationship Id="rId33" Type="http://schemas.openxmlformats.org/officeDocument/2006/relationships/slideLayout" Target="../slideLayouts/slideLayout33.xml"  /><Relationship Id="rId34" Type="http://schemas.openxmlformats.org/officeDocument/2006/relationships/slideLayout" Target="../slideLayouts/slideLayout34.xml"  /><Relationship Id="rId35" Type="http://schemas.openxmlformats.org/officeDocument/2006/relationships/theme" Target="../theme/theme1.xml"  /><Relationship Id="rId36" Type="http://schemas.openxmlformats.org/officeDocument/2006/relationships/image" Target="../media/image1.png"  /><Relationship Id="rId4" Type="http://schemas.openxmlformats.org/officeDocument/2006/relationships/slideLayout" Target="../slideLayouts/slideLayout4.xml"  /><Relationship Id="rId5" Type="http://schemas.openxmlformats.org/officeDocument/2006/relationships/slideLayout" Target="../slideLayouts/slideLayout5.xml"  /><Relationship Id="rId6" Type="http://schemas.openxmlformats.org/officeDocument/2006/relationships/slideLayout" Target="../slideLayouts/slideLayout6.xml"  /><Relationship Id="rId7" Type="http://schemas.openxmlformats.org/officeDocument/2006/relationships/slideLayout" Target="../slideLayouts/slideLayout7.xml"  /><Relationship Id="rId8" Type="http://schemas.openxmlformats.org/officeDocument/2006/relationships/slideLayout" Target="../slideLayouts/slideLayout8.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011C473C-44BA-054B-B271-D3751D073C48}"/>
              </a:ext>
            </a:extLst>
          </p:cNvPr>
          <p:cNvSpPr>
            <a:spLocks noGrp="1" noChangeArrowheads="1"/>
          </p:cNvSpPr>
          <p:nvPr>
            <p:ph type="title"/>
          </p:nvPr>
        </p:nvSpPr>
        <p:spPr bwMode="auto">
          <a:xfrm>
            <a:off x="241300" y="365125"/>
            <a:ext cx="11709400" cy="64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Text Placeholder 2">
            <a:extLst>
              <a:ext uri="{FF2B5EF4-FFF2-40B4-BE49-F238E27FC236}">
                <a16:creationId xmlns:a16="http://schemas.microsoft.com/office/drawing/2014/main" id="{8604AFDB-588D-E24E-89EC-AD90383CE474}"/>
              </a:ext>
            </a:extLst>
          </p:cNvPr>
          <p:cNvSpPr>
            <a:spLocks noGrp="1" noChangeArrowheads="1"/>
          </p:cNvSpPr>
          <p:nvPr>
            <p:ph type="body" idx="1"/>
          </p:nvPr>
        </p:nvSpPr>
        <p:spPr bwMode="auto">
          <a:xfrm>
            <a:off x="241300" y="1176338"/>
            <a:ext cx="11709400" cy="4725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Edit Master text styles</a:t>
            </a:r>
          </a:p>
          <a:p>
            <a:pPr lvl="1"/>
            <a:r>
              <a:rPr lang="en-US" altLang="en-US"/>
              <a:t>Second level</a:t>
            </a:r>
          </a:p>
          <a:p>
            <a:pPr lvl="2"/>
            <a:r>
              <a:rPr lang="en-US" altLang="en-US"/>
              <a:t>Third level</a:t>
            </a:r>
          </a:p>
          <a:p>
            <a:pPr lvl="3"/>
            <a:r>
              <a:rPr lang="en-US" altLang="en-US"/>
              <a:t>Fourth level</a:t>
            </a:r>
          </a:p>
        </p:txBody>
      </p:sp>
      <p:sp>
        <p:nvSpPr>
          <p:cNvPr id="5" name="Footer Placeholder 4">
            <a:extLst>
              <a:ext uri="{FF2B5EF4-FFF2-40B4-BE49-F238E27FC236}">
                <a16:creationId xmlns:a16="http://schemas.microsoft.com/office/drawing/2014/main" id="{AB2FC540-A845-044F-9D08-8CCD18A3A0CE}"/>
              </a:ext>
            </a:extLst>
          </p:cNvPr>
          <p:cNvSpPr>
            <a:spLocks noGrp="1"/>
          </p:cNvSpPr>
          <p:nvPr>
            <p:ph type="ftr" sz="quarter" idx="3"/>
          </p:nvPr>
        </p:nvSpPr>
        <p:spPr>
          <a:xfrm>
            <a:off x="1090613" y="6249988"/>
            <a:ext cx="4462462"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dirty="0"/>
              <a:t>© 2022, Amazon Web Services, Inc. or its affiliates. All rights reserved.</a:t>
            </a:r>
          </a:p>
        </p:txBody>
      </p:sp>
      <p:sp>
        <p:nvSpPr>
          <p:cNvPr id="6" name="Slide Number Placeholder 5">
            <a:extLst>
              <a:ext uri="{FF2B5EF4-FFF2-40B4-BE49-F238E27FC236}">
                <a16:creationId xmlns:a16="http://schemas.microsoft.com/office/drawing/2014/main" id="{BE219088-B55D-A741-B8EF-198428D1B898}"/>
              </a:ext>
            </a:extLst>
          </p:cNvPr>
          <p:cNvSpPr>
            <a:spLocks noGrp="1"/>
          </p:cNvSpPr>
          <p:nvPr>
            <p:ph type="sldNum" sz="quarter" idx="4"/>
          </p:nvPr>
        </p:nvSpPr>
        <p:spPr>
          <a:xfrm>
            <a:off x="9105900" y="6249988"/>
            <a:ext cx="28448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rgbClr val="161E2D"/>
                </a:solidFill>
                <a:latin typeface="Arial" panose="020B0604020202020204" pitchFamily="34" charset="0"/>
                <a:cs typeface="Arial" panose="020B0604020202020204" pitchFamily="34" charset="0"/>
              </a:defRPr>
            </a:lvl1pPr>
          </a:lstStyle>
          <a:p>
            <a:pPr>
              <a:defRPr/>
            </a:pPr>
            <a:fld id="{976DA806-159D-F049-A422-2847A28E7037}" type="slidenum">
              <a:rPr lang="en-US"/>
              <a:pPr>
                <a:defRPr/>
              </a:pPr>
              <a:t>‹#›</a:t>
            </a:fld>
            <a:endParaRPr lang="en-US" dirty="0"/>
          </a:p>
        </p:txBody>
      </p:sp>
      <p:pic>
        <p:nvPicPr>
          <p:cNvPr id="1030" name="Graphic 7">
            <a:extLst>
              <a:ext uri="{FF2B5EF4-FFF2-40B4-BE49-F238E27FC236}">
                <a16:creationId xmlns:a16="http://schemas.microsoft.com/office/drawing/2014/main" id="{270E387F-0299-C54E-B0C6-72E0903F7C84}"/>
              </a:ext>
            </a:extLst>
          </p:cNvPr>
          <p:cNvPicPr>
            <a:picLocks noChangeAspect="1" noChangeArrowheads="1"/>
          </p:cNvPicPr>
          <p:nvPr userDrawn="1"/>
        </p:nvPicPr>
        <p:blipFill>
          <a:blip r:embed="rId36">
            <a:extLst>
              <a:ext uri="{28A0092B-C50C-407E-A947-70E740481C1C}">
                <a14:useLocalDpi xmlns:a14="http://schemas.microsoft.com/office/drawing/2010/main" val="0"/>
              </a:ext>
            </a:extLst>
          </a:blip>
          <a:srcRect/>
          <a:stretch>
            <a:fillRect/>
          </a:stretch>
        </p:blipFill>
        <p:spPr bwMode="auto">
          <a:xfrm>
            <a:off x="280988" y="6238875"/>
            <a:ext cx="585787" cy="34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7" name="Straight Connector 6">
            <a:extLst>
              <a:ext uri="{FF2B5EF4-FFF2-40B4-BE49-F238E27FC236}">
                <a16:creationId xmlns:a16="http://schemas.microsoft.com/office/drawing/2014/main" id="{AB14B325-37EE-2D47-9D73-848E4457D5C0}"/>
              </a:ext>
            </a:extLst>
          </p:cNvPr>
          <p:cNvCxnSpPr>
            <a:cxnSpLocks/>
          </p:cNvCxnSpPr>
          <p:nvPr userDrawn="1"/>
        </p:nvCxnSpPr>
        <p:spPr>
          <a:xfrm>
            <a:off x="280988" y="6070600"/>
            <a:ext cx="11669712" cy="0"/>
          </a:xfrm>
          <a:prstGeom prst="line">
            <a:avLst/>
          </a:prstGeom>
          <a:ln w="28575">
            <a:solidFill>
              <a:srgbClr val="EAEDED"/>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780" r:id="rId1"/>
    <p:sldLayoutId id="2147483781" r:id="rId2"/>
    <p:sldLayoutId id="2147483782" r:id="rId3"/>
    <p:sldLayoutId id="2147483783" r:id="rId4"/>
    <p:sldLayoutId id="2147483784" r:id="rId5"/>
    <p:sldLayoutId id="2147483785" r:id="rId6"/>
    <p:sldLayoutId id="2147483786" r:id="rId7"/>
    <p:sldLayoutId id="2147483787" r:id="rId8"/>
    <p:sldLayoutId id="2147483788" r:id="rId9"/>
    <p:sldLayoutId id="2147483789" r:id="rId10"/>
    <p:sldLayoutId id="2147483790" r:id="rId11"/>
    <p:sldLayoutId id="2147483791" r:id="rId12"/>
    <p:sldLayoutId id="2147483814" r:id="rId13"/>
    <p:sldLayoutId id="2147483792" r:id="rId14"/>
    <p:sldLayoutId id="2147483793" r:id="rId15"/>
    <p:sldLayoutId id="2147483794" r:id="rId16"/>
    <p:sldLayoutId id="2147483795" r:id="rId17"/>
    <p:sldLayoutId id="2147483796" r:id="rId18"/>
    <p:sldLayoutId id="2147483797" r:id="rId19"/>
    <p:sldLayoutId id="2147483798" r:id="rId20"/>
    <p:sldLayoutId id="2147483799" r:id="rId21"/>
    <p:sldLayoutId id="2147483800" r:id="rId22"/>
    <p:sldLayoutId id="2147483801" r:id="rId23"/>
    <p:sldLayoutId id="2147483815" r:id="rId24"/>
    <p:sldLayoutId id="2147483813" r:id="rId25"/>
    <p:sldLayoutId id="2147483802" r:id="rId26"/>
    <p:sldLayoutId id="2147483803" r:id="rId27"/>
    <p:sldLayoutId id="2147483804" r:id="rId28"/>
    <p:sldLayoutId id="2147483805" r:id="rId29"/>
    <p:sldLayoutId id="2147483806" r:id="rId30"/>
    <p:sldLayoutId id="2147483807" r:id="rId31"/>
    <p:sldLayoutId id="2147483808" r:id="rId32"/>
    <p:sldLayoutId id="2147483809" r:id="rId33"/>
    <p:sldLayoutId id="2147483817" r:id="rId34"/>
  </p:sldLayoutIdLst>
  <p:hf hdr="0" dt="0"/>
  <p:txStyles>
    <p:titleStyle>
      <a:lvl1pPr algn="l" rtl="0" eaLnBrk="0" fontAlgn="base" hangingPunct="0">
        <a:lnSpc>
          <a:spcPct val="90000"/>
        </a:lnSpc>
        <a:spcBef>
          <a:spcPct val="0"/>
        </a:spcBef>
        <a:spcAft>
          <a:spcPct val="0"/>
        </a:spcAft>
        <a:defRPr sz="2800" b="1" kern="1200">
          <a:solidFill>
            <a:srgbClr val="161E2D"/>
          </a:solidFill>
          <a:latin typeface="Arial" panose="020B0604020202020204" pitchFamily="34" charset="0"/>
          <a:ea typeface="+mj-ea"/>
          <a:cs typeface="Arial" panose="020B0604020202020204" pitchFamily="34" charset="0"/>
        </a:defRPr>
      </a:lvl1pPr>
      <a:lvl2pPr algn="l" rtl="0" eaLnBrk="0" fontAlgn="base" hangingPunct="0">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2pPr>
      <a:lvl3pPr algn="l" rtl="0" eaLnBrk="0" fontAlgn="base" hangingPunct="0">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3pPr>
      <a:lvl4pPr algn="l" rtl="0" eaLnBrk="0" fontAlgn="base" hangingPunct="0">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4pPr>
      <a:lvl5pPr algn="l" rtl="0" eaLnBrk="0" fontAlgn="base" hangingPunct="0">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5pPr>
      <a:lvl6pPr marL="457200" algn="l" rtl="0" fontAlgn="base">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6pPr>
      <a:lvl7pPr marL="914400" algn="l" rtl="0" fontAlgn="base">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7pPr>
      <a:lvl8pPr marL="1371600" algn="l" rtl="0" fontAlgn="base">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8pPr>
      <a:lvl9pPr marL="1828800" algn="l" rtl="0" fontAlgn="base">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9pPr>
    </p:titleStyle>
    <p:body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0.xml"  /><Relationship Id="rId2" Type="http://schemas.openxmlformats.org/officeDocument/2006/relationships/image" Target="../media/image2.png"  /><Relationship Id="rId3" Type="http://schemas.openxmlformats.org/officeDocument/2006/relationships/image" Target="../media/image3.png"  /><Relationship Id="rId4" Type="http://schemas.openxmlformats.org/officeDocument/2006/relationships/image" Target="../media/image3.png"  /><Relationship Id="rId5" Type="http://schemas.openxmlformats.org/officeDocument/2006/relationships/image" Target="../media/image3.png"  /><Relationship Id="rId6" Type="http://schemas.openxmlformats.org/officeDocument/2006/relationships/image" Target="../media/image4.png"  /><Relationship Id="rId7" Type="http://schemas.openxmlformats.org/officeDocument/2006/relationships/image" Target="../media/image5.png"  /></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  /><Relationship Id="rId10" Type="http://schemas.openxmlformats.org/officeDocument/2006/relationships/image" Target="../media/image80.png"  /><Relationship Id="rId11" Type="http://schemas.openxmlformats.org/officeDocument/2006/relationships/image" Target="../media/image81.svg"  /><Relationship Id="rId2" Type="http://schemas.openxmlformats.org/officeDocument/2006/relationships/image" Target="../media/image72.png"  /><Relationship Id="rId3" Type="http://schemas.openxmlformats.org/officeDocument/2006/relationships/image" Target="../media/image73.png"  /><Relationship Id="rId4" Type="http://schemas.openxmlformats.org/officeDocument/2006/relationships/image" Target="../media/image74.png"  /><Relationship Id="rId5" Type="http://schemas.openxmlformats.org/officeDocument/2006/relationships/image" Target="../media/image75.svg"  /><Relationship Id="rId6" Type="http://schemas.openxmlformats.org/officeDocument/2006/relationships/image" Target="../media/image76.png"  /><Relationship Id="rId7" Type="http://schemas.openxmlformats.org/officeDocument/2006/relationships/image" Target="../media/image77.svg"  /><Relationship Id="rId8" Type="http://schemas.openxmlformats.org/officeDocument/2006/relationships/image" Target="../media/image78.png"  /><Relationship Id="rId9" Type="http://schemas.openxmlformats.org/officeDocument/2006/relationships/image" Target="../media/image79.svg"  /></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8.xml"  /><Relationship Id="rId2" Type="http://schemas.openxmlformats.org/officeDocument/2006/relationships/image" Target="../media/image813.png"  /><Relationship Id="rId3" Type="http://schemas.openxmlformats.org/officeDocument/2006/relationships/image" Target="../media/image814.png"  /><Relationship Id="rId4" Type="http://schemas.openxmlformats.org/officeDocument/2006/relationships/image" Target="../media/image815.png"  /><Relationship Id="rId5" Type="http://schemas.openxmlformats.org/officeDocument/2006/relationships/image" Target="../media/image816.png"  /><Relationship Id="rId6" Type="http://schemas.openxmlformats.org/officeDocument/2006/relationships/image" Target="../media/image817.png"  /><Relationship Id="rId7" Type="http://schemas.openxmlformats.org/officeDocument/2006/relationships/image" Target="../media/image818.svg"  /></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8.xml"  /><Relationship Id="rId2" Type="http://schemas.openxmlformats.org/officeDocument/2006/relationships/image" Target="../media/image819.png"  /><Relationship Id="rId3" Type="http://schemas.openxmlformats.org/officeDocument/2006/relationships/image" Target="../media/image820.png"  /><Relationship Id="rId4" Type="http://schemas.openxmlformats.org/officeDocument/2006/relationships/image" Target="../media/image821.png"  /><Relationship Id="rId5" Type="http://schemas.openxmlformats.org/officeDocument/2006/relationships/image" Target="../media/image822.png"  /><Relationship Id="rId6" Type="http://schemas.openxmlformats.org/officeDocument/2006/relationships/image" Target="../media/image823.png"  /></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7.xml"  /><Relationship Id="rId10" Type="http://schemas.openxmlformats.org/officeDocument/2006/relationships/image" Target="../media/image832.png"  /><Relationship Id="rId11" Type="http://schemas.openxmlformats.org/officeDocument/2006/relationships/image" Target="../media/image833.png"  /><Relationship Id="rId12" Type="http://schemas.openxmlformats.org/officeDocument/2006/relationships/image" Target="../media/image4.png"  /><Relationship Id="rId13" Type="http://schemas.openxmlformats.org/officeDocument/2006/relationships/image" Target="../media/image834.png"  /><Relationship Id="rId14" Type="http://schemas.openxmlformats.org/officeDocument/2006/relationships/image" Target="../media/image835.png"  /><Relationship Id="rId15" Type="http://schemas.openxmlformats.org/officeDocument/2006/relationships/image" Target="../media/image836.png"  /><Relationship Id="rId16" Type="http://schemas.openxmlformats.org/officeDocument/2006/relationships/image" Target="../media/image837.png"  /><Relationship Id="rId17" Type="http://schemas.openxmlformats.org/officeDocument/2006/relationships/image" Target="../media/image838.svg"  /><Relationship Id="rId18" Type="http://schemas.openxmlformats.org/officeDocument/2006/relationships/image" Target="../media/image839.png"  /><Relationship Id="rId19" Type="http://schemas.openxmlformats.org/officeDocument/2006/relationships/image" Target="../media/image840.svg"  /><Relationship Id="rId2" Type="http://schemas.openxmlformats.org/officeDocument/2006/relationships/image" Target="../media/image824.png"  /><Relationship Id="rId20" Type="http://schemas.openxmlformats.org/officeDocument/2006/relationships/image" Target="../media/image841.png"  /><Relationship Id="rId21" Type="http://schemas.openxmlformats.org/officeDocument/2006/relationships/image" Target="../media/image842.svg"  /><Relationship Id="rId22" Type="http://schemas.openxmlformats.org/officeDocument/2006/relationships/image" Target="../media/image843.png"  /><Relationship Id="rId23" Type="http://schemas.openxmlformats.org/officeDocument/2006/relationships/image" Target="../media/image844.svg"  /><Relationship Id="rId24" Type="http://schemas.openxmlformats.org/officeDocument/2006/relationships/image" Target="../media/image845.png"  /><Relationship Id="rId25" Type="http://schemas.openxmlformats.org/officeDocument/2006/relationships/image" Target="../media/image846.svg"  /><Relationship Id="rId3" Type="http://schemas.openxmlformats.org/officeDocument/2006/relationships/image" Target="../media/image825.png"  /><Relationship Id="rId4" Type="http://schemas.openxmlformats.org/officeDocument/2006/relationships/image" Target="../media/image826.png"  /><Relationship Id="rId5" Type="http://schemas.openxmlformats.org/officeDocument/2006/relationships/image" Target="../media/image827.png"  /><Relationship Id="rId6" Type="http://schemas.openxmlformats.org/officeDocument/2006/relationships/image" Target="../media/image828.png"  /><Relationship Id="rId7" Type="http://schemas.openxmlformats.org/officeDocument/2006/relationships/image" Target="../media/image829.png"  /><Relationship Id="rId8" Type="http://schemas.openxmlformats.org/officeDocument/2006/relationships/image" Target="../media/image830.png"  /><Relationship Id="rId9" Type="http://schemas.openxmlformats.org/officeDocument/2006/relationships/image" Target="../media/image831.png"  /></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8.xml"  /><Relationship Id="rId10" Type="http://schemas.openxmlformats.org/officeDocument/2006/relationships/image" Target="../media/image855.svg"  /><Relationship Id="rId2" Type="http://schemas.openxmlformats.org/officeDocument/2006/relationships/image" Target="../media/image847.png"  /><Relationship Id="rId3" Type="http://schemas.openxmlformats.org/officeDocument/2006/relationships/image" Target="../media/image848.svg"  /><Relationship Id="rId4" Type="http://schemas.openxmlformats.org/officeDocument/2006/relationships/image" Target="../media/image849.png"  /><Relationship Id="rId5" Type="http://schemas.openxmlformats.org/officeDocument/2006/relationships/image" Target="../media/image850.png"  /><Relationship Id="rId6" Type="http://schemas.openxmlformats.org/officeDocument/2006/relationships/image" Target="../media/image851.png"  /><Relationship Id="rId7" Type="http://schemas.openxmlformats.org/officeDocument/2006/relationships/image" Target="../media/image852.png"  /><Relationship Id="rId8" Type="http://schemas.openxmlformats.org/officeDocument/2006/relationships/image" Target="../media/image853.svg"  /><Relationship Id="rId9" Type="http://schemas.openxmlformats.org/officeDocument/2006/relationships/image" Target="../media/image854.png"  /></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8.xml"  /><Relationship Id="rId10" Type="http://schemas.openxmlformats.org/officeDocument/2006/relationships/image" Target="../media/image864.png"  /><Relationship Id="rId11" Type="http://schemas.openxmlformats.org/officeDocument/2006/relationships/image" Target="../media/image865.svg"  /><Relationship Id="rId12" Type="http://schemas.openxmlformats.org/officeDocument/2006/relationships/image" Target="../media/image866.png"  /><Relationship Id="rId13" Type="http://schemas.openxmlformats.org/officeDocument/2006/relationships/image" Target="../media/image867.svg"  /><Relationship Id="rId14" Type="http://schemas.openxmlformats.org/officeDocument/2006/relationships/image" Target="../media/image868.png"  /><Relationship Id="rId15" Type="http://schemas.openxmlformats.org/officeDocument/2006/relationships/image" Target="../media/image869.svg"  /><Relationship Id="rId16" Type="http://schemas.openxmlformats.org/officeDocument/2006/relationships/image" Target="../media/image870.png"  /><Relationship Id="rId17" Type="http://schemas.openxmlformats.org/officeDocument/2006/relationships/image" Target="../media/image871.svg"  /><Relationship Id="rId18" Type="http://schemas.openxmlformats.org/officeDocument/2006/relationships/image" Target="../media/image872.png"  /><Relationship Id="rId19" Type="http://schemas.openxmlformats.org/officeDocument/2006/relationships/image" Target="../media/image873.svg"  /><Relationship Id="rId2" Type="http://schemas.openxmlformats.org/officeDocument/2006/relationships/image" Target="../media/image856.png"  /><Relationship Id="rId20" Type="http://schemas.openxmlformats.org/officeDocument/2006/relationships/image" Target="../media/image874.png"  /><Relationship Id="rId21" Type="http://schemas.openxmlformats.org/officeDocument/2006/relationships/image" Target="../media/image875.svg"  /><Relationship Id="rId22" Type="http://schemas.openxmlformats.org/officeDocument/2006/relationships/image" Target="../media/image876.png"  /><Relationship Id="rId23" Type="http://schemas.openxmlformats.org/officeDocument/2006/relationships/image" Target="../media/image877.svg"  /><Relationship Id="rId24" Type="http://schemas.openxmlformats.org/officeDocument/2006/relationships/image" Target="../media/image878.png"  /><Relationship Id="rId25" Type="http://schemas.openxmlformats.org/officeDocument/2006/relationships/image" Target="../media/image879.svg"  /><Relationship Id="rId26" Type="http://schemas.openxmlformats.org/officeDocument/2006/relationships/image" Target="../media/image880.png"  /><Relationship Id="rId27" Type="http://schemas.openxmlformats.org/officeDocument/2006/relationships/image" Target="../media/image881.svg"  /><Relationship Id="rId28" Type="http://schemas.openxmlformats.org/officeDocument/2006/relationships/image" Target="../media/image882.png"  /><Relationship Id="rId29" Type="http://schemas.openxmlformats.org/officeDocument/2006/relationships/image" Target="../media/image883.svg"  /><Relationship Id="rId3" Type="http://schemas.openxmlformats.org/officeDocument/2006/relationships/image" Target="../media/image857.svg"  /><Relationship Id="rId30" Type="http://schemas.openxmlformats.org/officeDocument/2006/relationships/image" Target="../media/image884.png"  /><Relationship Id="rId31" Type="http://schemas.openxmlformats.org/officeDocument/2006/relationships/image" Target="../media/image885.svg"  /><Relationship Id="rId32" Type="http://schemas.openxmlformats.org/officeDocument/2006/relationships/image" Target="../media/image886.png"  /><Relationship Id="rId33" Type="http://schemas.openxmlformats.org/officeDocument/2006/relationships/image" Target="../media/image887.svg"  /><Relationship Id="rId4" Type="http://schemas.openxmlformats.org/officeDocument/2006/relationships/image" Target="../media/image858.png"  /><Relationship Id="rId5" Type="http://schemas.openxmlformats.org/officeDocument/2006/relationships/image" Target="../media/image859.svg"  /><Relationship Id="rId6" Type="http://schemas.openxmlformats.org/officeDocument/2006/relationships/image" Target="../media/image860.png"  /><Relationship Id="rId7" Type="http://schemas.openxmlformats.org/officeDocument/2006/relationships/image" Target="../media/image861.svg"  /><Relationship Id="rId8" Type="http://schemas.openxmlformats.org/officeDocument/2006/relationships/image" Target="../media/image862.png"  /><Relationship Id="rId9" Type="http://schemas.openxmlformats.org/officeDocument/2006/relationships/image" Target="../media/image863.svg"  /></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4.xml"  /><Relationship Id="rId2" Type="http://schemas.openxmlformats.org/officeDocument/2006/relationships/image" Target="../media/image888.png"  /><Relationship Id="rId3" Type="http://schemas.openxmlformats.org/officeDocument/2006/relationships/image" Target="../media/image889.svg"  /></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5.xml"  /><Relationship Id="rId2" Type="http://schemas.openxmlformats.org/officeDocument/2006/relationships/image" Target="../media/image890.png"  /></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8.xml"  /><Relationship Id="rId2" Type="http://schemas.openxmlformats.org/officeDocument/2006/relationships/image" Target="../media/image891.png"  /><Relationship Id="rId3" Type="http://schemas.openxmlformats.org/officeDocument/2006/relationships/image" Target="../media/image892.png"  /><Relationship Id="rId4" Type="http://schemas.openxmlformats.org/officeDocument/2006/relationships/image" Target="../media/image893.png"  /><Relationship Id="rId5" Type="http://schemas.openxmlformats.org/officeDocument/2006/relationships/image" Target="../media/image894.png"  /><Relationship Id="rId6" Type="http://schemas.openxmlformats.org/officeDocument/2006/relationships/image" Target="../media/image895.png"  /></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  /><Relationship Id="rId2" Type="http://schemas.openxmlformats.org/officeDocument/2006/relationships/image" Target="../media/image82.png"  /><Relationship Id="rId3" Type="http://schemas.openxmlformats.org/officeDocument/2006/relationships/image" Target="../media/image83.svg"  /></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  /><Relationship Id="rId10" Type="http://schemas.openxmlformats.org/officeDocument/2006/relationships/image" Target="../media/image92.png"  /><Relationship Id="rId11" Type="http://schemas.openxmlformats.org/officeDocument/2006/relationships/image" Target="../media/image93.png"  /><Relationship Id="rId12" Type="http://schemas.openxmlformats.org/officeDocument/2006/relationships/image" Target="../media/image94.svg"  /><Relationship Id="rId2" Type="http://schemas.openxmlformats.org/officeDocument/2006/relationships/image" Target="../media/image84.png"  /><Relationship Id="rId3" Type="http://schemas.openxmlformats.org/officeDocument/2006/relationships/image" Target="../media/image85.png"  /><Relationship Id="rId4" Type="http://schemas.openxmlformats.org/officeDocument/2006/relationships/image" Target="../media/image86.png"  /><Relationship Id="rId5" Type="http://schemas.openxmlformats.org/officeDocument/2006/relationships/image" Target="../media/image87.png"  /><Relationship Id="rId6" Type="http://schemas.openxmlformats.org/officeDocument/2006/relationships/image" Target="../media/image88.png"  /><Relationship Id="rId7" Type="http://schemas.openxmlformats.org/officeDocument/2006/relationships/image" Target="../media/image89.png"  /><Relationship Id="rId8" Type="http://schemas.openxmlformats.org/officeDocument/2006/relationships/image" Target="../media/image90.png"  /><Relationship Id="rId9" Type="http://schemas.openxmlformats.org/officeDocument/2006/relationships/image" Target="../media/image91.png"  /></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  /><Relationship Id="rId10" Type="http://schemas.openxmlformats.org/officeDocument/2006/relationships/image" Target="../media/image103.png"  /><Relationship Id="rId11" Type="http://schemas.openxmlformats.org/officeDocument/2006/relationships/image" Target="../media/image104.png"  /><Relationship Id="rId12" Type="http://schemas.openxmlformats.org/officeDocument/2006/relationships/image" Target="../media/image105.png"  /><Relationship Id="rId13" Type="http://schemas.openxmlformats.org/officeDocument/2006/relationships/image" Target="../media/image106.svg"  /><Relationship Id="rId14" Type="http://schemas.openxmlformats.org/officeDocument/2006/relationships/image" Target="../media/image107.png"  /><Relationship Id="rId15" Type="http://schemas.openxmlformats.org/officeDocument/2006/relationships/image" Target="../media/image108.svg"  /><Relationship Id="rId2" Type="http://schemas.openxmlformats.org/officeDocument/2006/relationships/image" Target="../media/image95.png"  /><Relationship Id="rId3" Type="http://schemas.openxmlformats.org/officeDocument/2006/relationships/image" Target="../media/image96.png"  /><Relationship Id="rId4" Type="http://schemas.openxmlformats.org/officeDocument/2006/relationships/image" Target="../media/image97.png"  /><Relationship Id="rId5" Type="http://schemas.openxmlformats.org/officeDocument/2006/relationships/image" Target="../media/image98.svg"  /><Relationship Id="rId6" Type="http://schemas.openxmlformats.org/officeDocument/2006/relationships/image" Target="../media/image99.png"  /><Relationship Id="rId7" Type="http://schemas.openxmlformats.org/officeDocument/2006/relationships/image" Target="../media/image100.png"  /><Relationship Id="rId8" Type="http://schemas.openxmlformats.org/officeDocument/2006/relationships/image" Target="../media/image101.png"  /><Relationship Id="rId9" Type="http://schemas.openxmlformats.org/officeDocument/2006/relationships/image" Target="../media/image102.png"  /></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  /><Relationship Id="rId2" Type="http://schemas.openxmlformats.org/officeDocument/2006/relationships/image" Target="../media/image109.png"  /><Relationship Id="rId3" Type="http://schemas.openxmlformats.org/officeDocument/2006/relationships/image" Target="../media/image110.png"  /><Relationship Id="rId4" Type="http://schemas.openxmlformats.org/officeDocument/2006/relationships/image" Target="../media/image111.svg"  /><Relationship Id="rId5" Type="http://schemas.openxmlformats.org/officeDocument/2006/relationships/image" Target="../media/image112.png"  /><Relationship Id="rId6" Type="http://schemas.openxmlformats.org/officeDocument/2006/relationships/image" Target="../media/image113.png"  /><Relationship Id="rId7" Type="http://schemas.openxmlformats.org/officeDocument/2006/relationships/image" Target="../media/image114.svg"  /></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1.xml"  /><Relationship Id="rId2" Type="http://schemas.openxmlformats.org/officeDocument/2006/relationships/image" Target="../media/image115.png"  /><Relationship Id="rId3" Type="http://schemas.openxmlformats.org/officeDocument/2006/relationships/image" Target="../media/image116.svg"  /></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2.xml"  /><Relationship Id="rId2" Type="http://schemas.openxmlformats.org/officeDocument/2006/relationships/image" Target="../media/image117.png"  /><Relationship Id="rId3" Type="http://schemas.openxmlformats.org/officeDocument/2006/relationships/image" Target="../media/image118.png"  /><Relationship Id="rId4" Type="http://schemas.openxmlformats.org/officeDocument/2006/relationships/image" Target="../media/image119.png"  /></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7.xml"  /><Relationship Id="rId2" Type="http://schemas.openxmlformats.org/officeDocument/2006/relationships/image" Target="../media/image120.png"  /><Relationship Id="rId3" Type="http://schemas.openxmlformats.org/officeDocument/2006/relationships/image" Target="../media/image121.svg"  /></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8.xml"  /><Relationship Id="rId2" Type="http://schemas.openxmlformats.org/officeDocument/2006/relationships/image" Target="../media/image122.png"  /><Relationship Id="rId3" Type="http://schemas.openxmlformats.org/officeDocument/2006/relationships/image" Target="../media/image123.png"  /><Relationship Id="rId4" Type="http://schemas.openxmlformats.org/officeDocument/2006/relationships/image" Target="../media/image124.png"  /><Relationship Id="rId5" Type="http://schemas.openxmlformats.org/officeDocument/2006/relationships/image" Target="../media/image125.png"  /><Relationship Id="rId6" Type="http://schemas.openxmlformats.org/officeDocument/2006/relationships/image" Target="../media/image126.svg"  /></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8.xml"  /><Relationship Id="rId10" Type="http://schemas.openxmlformats.org/officeDocument/2006/relationships/image" Target="../media/image135.png"  /><Relationship Id="rId11" Type="http://schemas.openxmlformats.org/officeDocument/2006/relationships/image" Target="../media/image136.svg"  /><Relationship Id="rId12" Type="http://schemas.openxmlformats.org/officeDocument/2006/relationships/image" Target="../media/image137.png"  /><Relationship Id="rId13" Type="http://schemas.openxmlformats.org/officeDocument/2006/relationships/image" Target="../media/image138.svg"  /><Relationship Id="rId2" Type="http://schemas.openxmlformats.org/officeDocument/2006/relationships/image" Target="../media/image127.png"  /><Relationship Id="rId3" Type="http://schemas.openxmlformats.org/officeDocument/2006/relationships/image" Target="../media/image128.svg"  /><Relationship Id="rId4" Type="http://schemas.openxmlformats.org/officeDocument/2006/relationships/image" Target="../media/image129.png"  /><Relationship Id="rId5" Type="http://schemas.openxmlformats.org/officeDocument/2006/relationships/image" Target="../media/image130.svg"  /><Relationship Id="rId6" Type="http://schemas.openxmlformats.org/officeDocument/2006/relationships/image" Target="../media/image131.png"  /><Relationship Id="rId7" Type="http://schemas.openxmlformats.org/officeDocument/2006/relationships/image" Target="../media/image132.svg"  /><Relationship Id="rId8" Type="http://schemas.openxmlformats.org/officeDocument/2006/relationships/image" Target="../media/image133.png"  /><Relationship Id="rId9" Type="http://schemas.openxmlformats.org/officeDocument/2006/relationships/image" Target="../media/image134.svg"  /></Relationships>
</file>

<file path=ppt/slides/_rels/slide2.xml.rels><?xml version="1.0" encoding="UTF-8" standalone="yes" ?><Relationships xmlns="http://schemas.openxmlformats.org/package/2006/relationships"><Relationship Id="rId1" Type="http://schemas.openxmlformats.org/officeDocument/2006/relationships/notesSlide" Target="../notesSlides/notesSlide1.xml"  /><Relationship Id="rId2" Type="http://schemas.openxmlformats.org/officeDocument/2006/relationships/slideLayout" Target="../slideLayouts/slideLayout10.xml"  /></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8.xml"  /><Relationship Id="rId2" Type="http://schemas.openxmlformats.org/officeDocument/2006/relationships/image" Target="../media/image123.png"  /><Relationship Id="rId3" Type="http://schemas.openxmlformats.org/officeDocument/2006/relationships/image" Target="../media/image139.svg"  /><Relationship Id="rId4" Type="http://schemas.openxmlformats.org/officeDocument/2006/relationships/image" Target="../media/image131.png"  /><Relationship Id="rId5" Type="http://schemas.openxmlformats.org/officeDocument/2006/relationships/image" Target="../media/image132.svg"  /><Relationship Id="rId6" Type="http://schemas.openxmlformats.org/officeDocument/2006/relationships/image" Target="../media/image127.png"  /><Relationship Id="rId7" Type="http://schemas.openxmlformats.org/officeDocument/2006/relationships/image" Target="../media/image140.svg"  /><Relationship Id="rId8" Type="http://schemas.openxmlformats.org/officeDocument/2006/relationships/image" Target="../media/image141.png"  /><Relationship Id="rId9" Type="http://schemas.openxmlformats.org/officeDocument/2006/relationships/image" Target="../media/image142.svg"  /></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6.xml"  /><Relationship Id="rId2" Type="http://schemas.openxmlformats.org/officeDocument/2006/relationships/image" Target="../media/image143.png"  /><Relationship Id="rId3" Type="http://schemas.openxmlformats.org/officeDocument/2006/relationships/image" Target="../media/image144.svg"  /></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8.xml"  /><Relationship Id="rId2" Type="http://schemas.openxmlformats.org/officeDocument/2006/relationships/image" Target="../media/image145.png"  /><Relationship Id="rId3" Type="http://schemas.openxmlformats.org/officeDocument/2006/relationships/image" Target="../media/image146.png"  /><Relationship Id="rId4" Type="http://schemas.openxmlformats.org/officeDocument/2006/relationships/image" Target="../media/image147.png"  /><Relationship Id="rId5" Type="http://schemas.openxmlformats.org/officeDocument/2006/relationships/image" Target="../media/image148.png"  /></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2.xml"  /><Relationship Id="rId2" Type="http://schemas.openxmlformats.org/officeDocument/2006/relationships/image" Target="../media/image149.png"  /><Relationship Id="rId3" Type="http://schemas.openxmlformats.org/officeDocument/2006/relationships/image" Target="../media/image150.svg"  /><Relationship Id="rId4" Type="http://schemas.openxmlformats.org/officeDocument/2006/relationships/image" Target="../media/image151.png"  /><Relationship Id="rId5" Type="http://schemas.openxmlformats.org/officeDocument/2006/relationships/image" Target="../media/image152.svg"  /><Relationship Id="rId6" Type="http://schemas.openxmlformats.org/officeDocument/2006/relationships/image" Target="../media/image153.png"  /><Relationship Id="rId7" Type="http://schemas.openxmlformats.org/officeDocument/2006/relationships/image" Target="../media/image154.svg"  /><Relationship Id="rId8" Type="http://schemas.openxmlformats.org/officeDocument/2006/relationships/image" Target="../media/image155.png"  /></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0.xml"  /><Relationship Id="rId2" Type="http://schemas.openxmlformats.org/officeDocument/2006/relationships/image" Target="../media/image156.png"  /><Relationship Id="rId3" Type="http://schemas.openxmlformats.org/officeDocument/2006/relationships/image" Target="../media/image157.svg"  /><Relationship Id="rId4" Type="http://schemas.openxmlformats.org/officeDocument/2006/relationships/image" Target="../media/image158.png"  /><Relationship Id="rId5" Type="http://schemas.openxmlformats.org/officeDocument/2006/relationships/image" Target="../media/image159.svg"  /><Relationship Id="rId6" Type="http://schemas.openxmlformats.org/officeDocument/2006/relationships/image" Target="../media/image160.png"  /><Relationship Id="rId7" Type="http://schemas.openxmlformats.org/officeDocument/2006/relationships/image" Target="../media/image161.svg"  /></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9.xml"  /><Relationship Id="rId2" Type="http://schemas.openxmlformats.org/officeDocument/2006/relationships/image" Target="../media/image162.png"  /><Relationship Id="rId3" Type="http://schemas.openxmlformats.org/officeDocument/2006/relationships/image" Target="../media/image163.svg"  /></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0.xml"  /><Relationship Id="rId10" Type="http://schemas.openxmlformats.org/officeDocument/2006/relationships/image" Target="../media/image171.png"  /><Relationship Id="rId11" Type="http://schemas.openxmlformats.org/officeDocument/2006/relationships/image" Target="../media/image172.png"  /><Relationship Id="rId12" Type="http://schemas.openxmlformats.org/officeDocument/2006/relationships/image" Target="../media/image173.png"  /><Relationship Id="rId13" Type="http://schemas.openxmlformats.org/officeDocument/2006/relationships/image" Target="../media/image174.png"  /><Relationship Id="rId14" Type="http://schemas.openxmlformats.org/officeDocument/2006/relationships/image" Target="../media/image175.svg"  /><Relationship Id="rId15" Type="http://schemas.openxmlformats.org/officeDocument/2006/relationships/image" Target="../media/image176.png"  /><Relationship Id="rId16" Type="http://schemas.openxmlformats.org/officeDocument/2006/relationships/image" Target="../media/image177.svg"  /><Relationship Id="rId17" Type="http://schemas.openxmlformats.org/officeDocument/2006/relationships/image" Target="../media/image178.png"  /><Relationship Id="rId18" Type="http://schemas.openxmlformats.org/officeDocument/2006/relationships/image" Target="../media/image179.svg"  /><Relationship Id="rId2" Type="http://schemas.openxmlformats.org/officeDocument/2006/relationships/notesSlide" Target="../notesSlides/notesSlide2.xml"  /><Relationship Id="rId3" Type="http://schemas.openxmlformats.org/officeDocument/2006/relationships/image" Target="../media/image164.png"  /><Relationship Id="rId4" Type="http://schemas.openxmlformats.org/officeDocument/2006/relationships/image" Target="../media/image165.png"  /><Relationship Id="rId5" Type="http://schemas.openxmlformats.org/officeDocument/2006/relationships/image" Target="../media/image166.png"  /><Relationship Id="rId6" Type="http://schemas.openxmlformats.org/officeDocument/2006/relationships/image" Target="../media/image167.png"  /><Relationship Id="rId7" Type="http://schemas.openxmlformats.org/officeDocument/2006/relationships/image" Target="../media/image168.png"  /><Relationship Id="rId8" Type="http://schemas.openxmlformats.org/officeDocument/2006/relationships/image" Target="../media/image169.png"  /><Relationship Id="rId9" Type="http://schemas.openxmlformats.org/officeDocument/2006/relationships/image" Target="../media/image170.png"  /></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0.xml"  /><Relationship Id="rId2" Type="http://schemas.openxmlformats.org/officeDocument/2006/relationships/image" Target="../media/image180.png"  /><Relationship Id="rId3" Type="http://schemas.openxmlformats.org/officeDocument/2006/relationships/image" Target="../media/image181.png"  /><Relationship Id="rId4" Type="http://schemas.openxmlformats.org/officeDocument/2006/relationships/image" Target="../media/image182.png"  /><Relationship Id="rId5" Type="http://schemas.openxmlformats.org/officeDocument/2006/relationships/image" Target="../media/image183.png"  /><Relationship Id="rId6" Type="http://schemas.openxmlformats.org/officeDocument/2006/relationships/image" Target="../media/image184.png"  /></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0.xml"  /><Relationship Id="rId10" Type="http://schemas.openxmlformats.org/officeDocument/2006/relationships/image" Target="../media/image193.svg"  /><Relationship Id="rId11" Type="http://schemas.openxmlformats.org/officeDocument/2006/relationships/image" Target="../media/image194.png"  /><Relationship Id="rId12" Type="http://schemas.openxmlformats.org/officeDocument/2006/relationships/image" Target="../media/image195.svg"  /><Relationship Id="rId2" Type="http://schemas.openxmlformats.org/officeDocument/2006/relationships/image" Target="../media/image185.png"  /><Relationship Id="rId3" Type="http://schemas.openxmlformats.org/officeDocument/2006/relationships/image" Target="../media/image186.png"  /><Relationship Id="rId4" Type="http://schemas.openxmlformats.org/officeDocument/2006/relationships/image" Target="../media/image187.png"  /><Relationship Id="rId5" Type="http://schemas.openxmlformats.org/officeDocument/2006/relationships/image" Target="../media/image188.png"  /><Relationship Id="rId6" Type="http://schemas.openxmlformats.org/officeDocument/2006/relationships/image" Target="../media/image189.png"  /><Relationship Id="rId7" Type="http://schemas.openxmlformats.org/officeDocument/2006/relationships/image" Target="../media/image190.png"  /><Relationship Id="rId8" Type="http://schemas.openxmlformats.org/officeDocument/2006/relationships/image" Target="../media/image191.png"  /><Relationship Id="rId9" Type="http://schemas.openxmlformats.org/officeDocument/2006/relationships/image" Target="../media/image192.png"  /></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0.xml"  /><Relationship Id="rId2" Type="http://schemas.openxmlformats.org/officeDocument/2006/relationships/image" Target="../media/image196.png"  /><Relationship Id="rId3" Type="http://schemas.openxmlformats.org/officeDocument/2006/relationships/image" Target="../media/image197.svg"  /></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  /><Relationship Id="rId10" Type="http://schemas.openxmlformats.org/officeDocument/2006/relationships/image" Target="../media/image14.png"  /><Relationship Id="rId11" Type="http://schemas.openxmlformats.org/officeDocument/2006/relationships/image" Target="../media/image15.png"  /><Relationship Id="rId12" Type="http://schemas.openxmlformats.org/officeDocument/2006/relationships/image" Target="../media/image16.png"  /><Relationship Id="rId13" Type="http://schemas.openxmlformats.org/officeDocument/2006/relationships/image" Target="../media/image17.png"  /><Relationship Id="rId14" Type="http://schemas.openxmlformats.org/officeDocument/2006/relationships/image" Target="../media/image18.png"  /><Relationship Id="rId15" Type="http://schemas.openxmlformats.org/officeDocument/2006/relationships/image" Target="../media/image19.png"  /><Relationship Id="rId16" Type="http://schemas.openxmlformats.org/officeDocument/2006/relationships/image" Target="../media/image20.png"  /><Relationship Id="rId17" Type="http://schemas.openxmlformats.org/officeDocument/2006/relationships/image" Target="../media/image21.png"  /><Relationship Id="rId18" Type="http://schemas.openxmlformats.org/officeDocument/2006/relationships/image" Target="../media/image2.png"  /><Relationship Id="rId19" Type="http://schemas.openxmlformats.org/officeDocument/2006/relationships/image" Target="../media/image22.png"  /><Relationship Id="rId2" Type="http://schemas.openxmlformats.org/officeDocument/2006/relationships/image" Target="../media/image6.emf"  /><Relationship Id="rId20" Type="http://schemas.openxmlformats.org/officeDocument/2006/relationships/image" Target="../media/image23.png"  /><Relationship Id="rId21" Type="http://schemas.openxmlformats.org/officeDocument/2006/relationships/image" Target="../media/image24.png"  /><Relationship Id="rId22" Type="http://schemas.openxmlformats.org/officeDocument/2006/relationships/image" Target="../media/image25.png"  /><Relationship Id="rId23" Type="http://schemas.openxmlformats.org/officeDocument/2006/relationships/image" Target="../media/image26.png"  /><Relationship Id="rId24" Type="http://schemas.openxmlformats.org/officeDocument/2006/relationships/image" Target="../media/image27.png"  /><Relationship Id="rId25" Type="http://schemas.openxmlformats.org/officeDocument/2006/relationships/image" Target="../media/image28.png"  /><Relationship Id="rId26" Type="http://schemas.openxmlformats.org/officeDocument/2006/relationships/image" Target="../media/image29.png"  /><Relationship Id="rId27" Type="http://schemas.openxmlformats.org/officeDocument/2006/relationships/image" Target="../media/image30.png"  /><Relationship Id="rId28" Type="http://schemas.openxmlformats.org/officeDocument/2006/relationships/image" Target="../media/image31.png"  /><Relationship Id="rId29" Type="http://schemas.openxmlformats.org/officeDocument/2006/relationships/image" Target="../media/image32.png"  /><Relationship Id="rId3" Type="http://schemas.openxmlformats.org/officeDocument/2006/relationships/image" Target="../media/image7.png"  /><Relationship Id="rId30" Type="http://schemas.openxmlformats.org/officeDocument/2006/relationships/image" Target="../media/image3.png"  /><Relationship Id="rId31" Type="http://schemas.openxmlformats.org/officeDocument/2006/relationships/image" Target="../media/image33.png"  /><Relationship Id="rId32" Type="http://schemas.openxmlformats.org/officeDocument/2006/relationships/image" Target="../media/image34.png"  /><Relationship Id="rId4" Type="http://schemas.openxmlformats.org/officeDocument/2006/relationships/image" Target="../media/image8.png"  /><Relationship Id="rId5" Type="http://schemas.openxmlformats.org/officeDocument/2006/relationships/image" Target="../media/image9.png"  /><Relationship Id="rId6" Type="http://schemas.openxmlformats.org/officeDocument/2006/relationships/image" Target="../media/image10.png"  /><Relationship Id="rId7" Type="http://schemas.openxmlformats.org/officeDocument/2006/relationships/image" Target="../media/image11.png"  /><Relationship Id="rId8" Type="http://schemas.openxmlformats.org/officeDocument/2006/relationships/image" Target="../media/image12.png"  /><Relationship Id="rId9" Type="http://schemas.openxmlformats.org/officeDocument/2006/relationships/image" Target="../media/image13.png"  /></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1.xml"  /><Relationship Id="rId10" Type="http://schemas.openxmlformats.org/officeDocument/2006/relationships/image" Target="../media/image206.png"  /><Relationship Id="rId11" Type="http://schemas.openxmlformats.org/officeDocument/2006/relationships/image" Target="../media/image207.png"  /><Relationship Id="rId12" Type="http://schemas.openxmlformats.org/officeDocument/2006/relationships/image" Target="../media/image208.png"  /><Relationship Id="rId13" Type="http://schemas.openxmlformats.org/officeDocument/2006/relationships/image" Target="../media/image209.png"  /><Relationship Id="rId14" Type="http://schemas.openxmlformats.org/officeDocument/2006/relationships/image" Target="../media/image210.png"  /><Relationship Id="rId15" Type="http://schemas.openxmlformats.org/officeDocument/2006/relationships/image" Target="../media/image211.png"  /><Relationship Id="rId16" Type="http://schemas.openxmlformats.org/officeDocument/2006/relationships/image" Target="../media/image212.png"  /><Relationship Id="rId17" Type="http://schemas.openxmlformats.org/officeDocument/2006/relationships/image" Target="../media/image213.png"  /><Relationship Id="rId18" Type="http://schemas.openxmlformats.org/officeDocument/2006/relationships/image" Target="../media/image214.png"  /><Relationship Id="rId2" Type="http://schemas.openxmlformats.org/officeDocument/2006/relationships/image" Target="../media/image198.png"  /><Relationship Id="rId3" Type="http://schemas.openxmlformats.org/officeDocument/2006/relationships/image" Target="../media/image199.png"  /><Relationship Id="rId4" Type="http://schemas.openxmlformats.org/officeDocument/2006/relationships/image" Target="../media/image200.png"  /><Relationship Id="rId5" Type="http://schemas.openxmlformats.org/officeDocument/2006/relationships/image" Target="../media/image201.png"  /><Relationship Id="rId6" Type="http://schemas.openxmlformats.org/officeDocument/2006/relationships/image" Target="../media/image202.png"  /><Relationship Id="rId7" Type="http://schemas.openxmlformats.org/officeDocument/2006/relationships/image" Target="../media/image203.png"  /><Relationship Id="rId8" Type="http://schemas.openxmlformats.org/officeDocument/2006/relationships/image" Target="../media/image204.png"  /><Relationship Id="rId9" Type="http://schemas.openxmlformats.org/officeDocument/2006/relationships/image" Target="../media/image205.png"  /></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9.xml"  /><Relationship Id="rId2" Type="http://schemas.openxmlformats.org/officeDocument/2006/relationships/image" Target="../media/image215.png"  /><Relationship Id="rId3" Type="http://schemas.openxmlformats.org/officeDocument/2006/relationships/image" Target="../media/image216.svg"  /></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0.xml"  /><Relationship Id="rId2" Type="http://schemas.openxmlformats.org/officeDocument/2006/relationships/image" Target="../media/image217.png"  /><Relationship Id="rId3" Type="http://schemas.openxmlformats.org/officeDocument/2006/relationships/image" Target="../media/image218.png"  /><Relationship Id="rId4" Type="http://schemas.openxmlformats.org/officeDocument/2006/relationships/image" Target="../media/image219.png"  /><Relationship Id="rId5" Type="http://schemas.openxmlformats.org/officeDocument/2006/relationships/image" Target="../media/image220.png"  /><Relationship Id="rId6" Type="http://schemas.openxmlformats.org/officeDocument/2006/relationships/image" Target="../media/image221.png"  /></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0.xml"  /><Relationship Id="rId2" Type="http://schemas.openxmlformats.org/officeDocument/2006/relationships/image" Target="../media/image222.png"  /><Relationship Id="rId3" Type="http://schemas.openxmlformats.org/officeDocument/2006/relationships/image" Target="../media/image223.png"  /><Relationship Id="rId4" Type="http://schemas.openxmlformats.org/officeDocument/2006/relationships/image" Target="../media/image224.png"  /><Relationship Id="rId5" Type="http://schemas.openxmlformats.org/officeDocument/2006/relationships/image" Target="../media/image225.png"  /></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0.xml"  /><Relationship Id="rId2" Type="http://schemas.openxmlformats.org/officeDocument/2006/relationships/image" Target="../media/image226.png"  /><Relationship Id="rId3" Type="http://schemas.openxmlformats.org/officeDocument/2006/relationships/image" Target="../media/image227.png"  /><Relationship Id="rId4" Type="http://schemas.openxmlformats.org/officeDocument/2006/relationships/image" Target="../media/image228.png"  /><Relationship Id="rId5" Type="http://schemas.openxmlformats.org/officeDocument/2006/relationships/image" Target="../media/image229.png"  /><Relationship Id="rId6" Type="http://schemas.openxmlformats.org/officeDocument/2006/relationships/image" Target="../media/image230.svg"  /></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0.xml"  /><Relationship Id="rId2" Type="http://schemas.openxmlformats.org/officeDocument/2006/relationships/image" Target="../media/image231.png"  /><Relationship Id="rId3" Type="http://schemas.openxmlformats.org/officeDocument/2006/relationships/image" Target="../media/image232.svg"  /><Relationship Id="rId4" Type="http://schemas.openxmlformats.org/officeDocument/2006/relationships/image" Target="../media/image233.png"  /><Relationship Id="rId5" Type="http://schemas.openxmlformats.org/officeDocument/2006/relationships/image" Target="../media/image234.svg"  /></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2.xml"  /><Relationship Id="rId2" Type="http://schemas.openxmlformats.org/officeDocument/2006/relationships/image" Target="../media/image235.png"  /><Relationship Id="rId3" Type="http://schemas.openxmlformats.org/officeDocument/2006/relationships/image" Target="../media/image236.svg"  /></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3.xml"  /><Relationship Id="rId2" Type="http://schemas.openxmlformats.org/officeDocument/2006/relationships/image" Target="../media/image237.png"  /><Relationship Id="rId3" Type="http://schemas.openxmlformats.org/officeDocument/2006/relationships/image" Target="../media/image238.svg"  /><Relationship Id="rId4" Type="http://schemas.openxmlformats.org/officeDocument/2006/relationships/image" Target="../media/image239.png"  /><Relationship Id="rId5" Type="http://schemas.openxmlformats.org/officeDocument/2006/relationships/image" Target="../media/image240.png"  /><Relationship Id="rId6" Type="http://schemas.openxmlformats.org/officeDocument/2006/relationships/image" Target="../media/image241.png"  /><Relationship Id="rId7" Type="http://schemas.openxmlformats.org/officeDocument/2006/relationships/image" Target="../media/image242.svg"  /></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7.xml"  /><Relationship Id="rId2" Type="http://schemas.openxmlformats.org/officeDocument/2006/relationships/notesSlide" Target="../notesSlides/notesSlide3.xml"  /><Relationship Id="rId3" Type="http://schemas.openxmlformats.org/officeDocument/2006/relationships/image" Target="../media/image243.png"  /><Relationship Id="rId4" Type="http://schemas.openxmlformats.org/officeDocument/2006/relationships/image" Target="../media/image244.svg"  /></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8.xml"  /><Relationship Id="rId10" Type="http://schemas.openxmlformats.org/officeDocument/2006/relationships/image" Target="../media/image253.svg"  /><Relationship Id="rId11" Type="http://schemas.openxmlformats.org/officeDocument/2006/relationships/image" Target="../media/image254.png"  /><Relationship Id="rId12" Type="http://schemas.openxmlformats.org/officeDocument/2006/relationships/image" Target="../media/image255.svg"  /><Relationship Id="rId13" Type="http://schemas.openxmlformats.org/officeDocument/2006/relationships/image" Target="../media/image256.png"  /><Relationship Id="rId14" Type="http://schemas.openxmlformats.org/officeDocument/2006/relationships/image" Target="../media/image257.svg"  /><Relationship Id="rId15" Type="http://schemas.openxmlformats.org/officeDocument/2006/relationships/image" Target="../media/image258.png"  /><Relationship Id="rId16" Type="http://schemas.openxmlformats.org/officeDocument/2006/relationships/image" Target="../media/image259.svg"  /><Relationship Id="rId17" Type="http://schemas.openxmlformats.org/officeDocument/2006/relationships/image" Target="../media/image260.png"  /><Relationship Id="rId18" Type="http://schemas.openxmlformats.org/officeDocument/2006/relationships/image" Target="../media/image261.svg"  /><Relationship Id="rId2" Type="http://schemas.openxmlformats.org/officeDocument/2006/relationships/image" Target="../media/image245.png"  /><Relationship Id="rId3" Type="http://schemas.openxmlformats.org/officeDocument/2006/relationships/image" Target="../media/image246.svg"  /><Relationship Id="rId4" Type="http://schemas.openxmlformats.org/officeDocument/2006/relationships/image" Target="../media/image247.png"  /><Relationship Id="rId5" Type="http://schemas.openxmlformats.org/officeDocument/2006/relationships/image" Target="../media/image248.png"  /><Relationship Id="rId6" Type="http://schemas.openxmlformats.org/officeDocument/2006/relationships/image" Target="../media/image249.svg"  /><Relationship Id="rId7" Type="http://schemas.openxmlformats.org/officeDocument/2006/relationships/image" Target="../media/image250.png"  /><Relationship Id="rId8" Type="http://schemas.openxmlformats.org/officeDocument/2006/relationships/image" Target="../media/image251.svg"  /><Relationship Id="rId9" Type="http://schemas.openxmlformats.org/officeDocument/2006/relationships/image" Target="../media/image252.png"  /></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  /><Relationship Id="rId2" Type="http://schemas.openxmlformats.org/officeDocument/2006/relationships/image" Target="../media/image6.emf"  /><Relationship Id="rId3" Type="http://schemas.openxmlformats.org/officeDocument/2006/relationships/image" Target="../media/image35.png"  /><Relationship Id="rId4" Type="http://schemas.openxmlformats.org/officeDocument/2006/relationships/image" Target="../media/image36.png"  /><Relationship Id="rId5" Type="http://schemas.openxmlformats.org/officeDocument/2006/relationships/image" Target="../media/image37.png"  /><Relationship Id="rId6" Type="http://schemas.openxmlformats.org/officeDocument/2006/relationships/image" Target="../media/image38.png"  /><Relationship Id="rId7" Type="http://schemas.openxmlformats.org/officeDocument/2006/relationships/image" Target="../media/image39.png"  /><Relationship Id="rId8" Type="http://schemas.openxmlformats.org/officeDocument/2006/relationships/image" Target="../media/image40.png"  /><Relationship Id="rId9" Type="http://schemas.openxmlformats.org/officeDocument/2006/relationships/image" Target="../media/image41.png"  /></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1.xml"  /><Relationship Id="rId2" Type="http://schemas.openxmlformats.org/officeDocument/2006/relationships/image" Target="../media/image262.png"  /><Relationship Id="rId3" Type="http://schemas.openxmlformats.org/officeDocument/2006/relationships/image" Target="../media/image263.svg"  /></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  /><Relationship Id="rId2" Type="http://schemas.openxmlformats.org/officeDocument/2006/relationships/image" Target="../media/image264.png"  /><Relationship Id="rId3" Type="http://schemas.openxmlformats.org/officeDocument/2006/relationships/image" Target="../media/image265.svg"  /><Relationship Id="rId4" Type="http://schemas.openxmlformats.org/officeDocument/2006/relationships/image" Target="../media/image266.png"  /><Relationship Id="rId5" Type="http://schemas.openxmlformats.org/officeDocument/2006/relationships/image" Target="../media/image267.svg"  /><Relationship Id="rId6" Type="http://schemas.openxmlformats.org/officeDocument/2006/relationships/image" Target="../media/image268.png"  /><Relationship Id="rId7" Type="http://schemas.openxmlformats.org/officeDocument/2006/relationships/image" Target="../media/image269.svg"  /><Relationship Id="rId8" Type="http://schemas.openxmlformats.org/officeDocument/2006/relationships/image" Target="../media/image270.png"  /><Relationship Id="rId9" Type="http://schemas.openxmlformats.org/officeDocument/2006/relationships/image" Target="../media/image271.svg"  /></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  /><Relationship Id="rId2" Type="http://schemas.openxmlformats.org/officeDocument/2006/relationships/image" Target="../media/image272.png"  /><Relationship Id="rId3" Type="http://schemas.openxmlformats.org/officeDocument/2006/relationships/image" Target="../media/image273.svg"  /></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6.xml"  /><Relationship Id="rId2" Type="http://schemas.openxmlformats.org/officeDocument/2006/relationships/image" Target="../media/image274.png"  /><Relationship Id="rId3" Type="http://schemas.openxmlformats.org/officeDocument/2006/relationships/image" Target="../media/image275.svg"  /></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8.xml"  /><Relationship Id="rId10" Type="http://schemas.openxmlformats.org/officeDocument/2006/relationships/image" Target="../media/image284.png"  /><Relationship Id="rId2" Type="http://schemas.openxmlformats.org/officeDocument/2006/relationships/image" Target="../media/image276.png"  /><Relationship Id="rId3" Type="http://schemas.openxmlformats.org/officeDocument/2006/relationships/image" Target="../media/image277.png"  /><Relationship Id="rId4" Type="http://schemas.openxmlformats.org/officeDocument/2006/relationships/image" Target="../media/image278.png"  /><Relationship Id="rId5" Type="http://schemas.openxmlformats.org/officeDocument/2006/relationships/image" Target="../media/image279.png"  /><Relationship Id="rId6" Type="http://schemas.openxmlformats.org/officeDocument/2006/relationships/image" Target="../media/image280.png"  /><Relationship Id="rId7" Type="http://schemas.openxmlformats.org/officeDocument/2006/relationships/image" Target="../media/image281.png"  /><Relationship Id="rId8" Type="http://schemas.openxmlformats.org/officeDocument/2006/relationships/image" Target="../media/image282.png"  /><Relationship Id="rId9" Type="http://schemas.openxmlformats.org/officeDocument/2006/relationships/image" Target="../media/image283.png"  /></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8.xml"  /><Relationship Id="rId2" Type="http://schemas.openxmlformats.org/officeDocument/2006/relationships/image" Target="../media/image285.png"  /><Relationship Id="rId3" Type="http://schemas.openxmlformats.org/officeDocument/2006/relationships/image" Target="../media/image286.png"  /><Relationship Id="rId4" Type="http://schemas.openxmlformats.org/officeDocument/2006/relationships/image" Target="../media/image287.png"  /><Relationship Id="rId5" Type="http://schemas.openxmlformats.org/officeDocument/2006/relationships/image" Target="../media/image288.png"  /><Relationship Id="rId6" Type="http://schemas.openxmlformats.org/officeDocument/2006/relationships/image" Target="../media/image289.png"  /><Relationship Id="rId7" Type="http://schemas.openxmlformats.org/officeDocument/2006/relationships/image" Target="../media/image290.png"  /><Relationship Id="rId8" Type="http://schemas.openxmlformats.org/officeDocument/2006/relationships/image" Target="../media/image291.svg"  /></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8.xml"  /><Relationship Id="rId10" Type="http://schemas.openxmlformats.org/officeDocument/2006/relationships/image" Target="../media/image300.png"  /><Relationship Id="rId11" Type="http://schemas.openxmlformats.org/officeDocument/2006/relationships/image" Target="../media/image301.svg"  /><Relationship Id="rId12" Type="http://schemas.openxmlformats.org/officeDocument/2006/relationships/image" Target="../media/image302.png"  /><Relationship Id="rId13" Type="http://schemas.openxmlformats.org/officeDocument/2006/relationships/image" Target="../media/image303.svg"  /><Relationship Id="rId14" Type="http://schemas.openxmlformats.org/officeDocument/2006/relationships/image" Target="../media/image304.png"  /><Relationship Id="rId15" Type="http://schemas.openxmlformats.org/officeDocument/2006/relationships/image" Target="../media/image305.svg"  /><Relationship Id="rId16" Type="http://schemas.openxmlformats.org/officeDocument/2006/relationships/image" Target="../media/image306.png"  /><Relationship Id="rId17" Type="http://schemas.openxmlformats.org/officeDocument/2006/relationships/image" Target="../media/image307.svg"  /><Relationship Id="rId18" Type="http://schemas.openxmlformats.org/officeDocument/2006/relationships/image" Target="../media/image308.png"  /><Relationship Id="rId19" Type="http://schemas.openxmlformats.org/officeDocument/2006/relationships/image" Target="../media/image309.svg"  /><Relationship Id="rId2" Type="http://schemas.openxmlformats.org/officeDocument/2006/relationships/image" Target="../media/image292.png"  /><Relationship Id="rId20" Type="http://schemas.openxmlformats.org/officeDocument/2006/relationships/image" Target="../media/image310.png"  /><Relationship Id="rId21" Type="http://schemas.openxmlformats.org/officeDocument/2006/relationships/image" Target="../media/image311.svg"  /><Relationship Id="rId22" Type="http://schemas.openxmlformats.org/officeDocument/2006/relationships/image" Target="../media/image312.png"  /><Relationship Id="rId23" Type="http://schemas.openxmlformats.org/officeDocument/2006/relationships/image" Target="../media/image313.svg"  /><Relationship Id="rId24" Type="http://schemas.openxmlformats.org/officeDocument/2006/relationships/image" Target="../media/image314.png"  /><Relationship Id="rId25" Type="http://schemas.openxmlformats.org/officeDocument/2006/relationships/image" Target="../media/image315.svg"  /><Relationship Id="rId26" Type="http://schemas.openxmlformats.org/officeDocument/2006/relationships/image" Target="../media/image316.png"  /><Relationship Id="rId27" Type="http://schemas.openxmlformats.org/officeDocument/2006/relationships/image" Target="../media/image317.svg"  /><Relationship Id="rId28" Type="http://schemas.openxmlformats.org/officeDocument/2006/relationships/image" Target="../media/image318.png"  /><Relationship Id="rId29" Type="http://schemas.openxmlformats.org/officeDocument/2006/relationships/image" Target="../media/image319.svg"  /><Relationship Id="rId3" Type="http://schemas.openxmlformats.org/officeDocument/2006/relationships/image" Target="../media/image293.png"  /><Relationship Id="rId30" Type="http://schemas.openxmlformats.org/officeDocument/2006/relationships/image" Target="../media/image320.png"  /><Relationship Id="rId31" Type="http://schemas.openxmlformats.org/officeDocument/2006/relationships/image" Target="../media/image321.svg"  /><Relationship Id="rId32" Type="http://schemas.openxmlformats.org/officeDocument/2006/relationships/image" Target="../media/image322.png"  /><Relationship Id="rId33" Type="http://schemas.openxmlformats.org/officeDocument/2006/relationships/image" Target="../media/image323.svg"  /><Relationship Id="rId34" Type="http://schemas.openxmlformats.org/officeDocument/2006/relationships/image" Target="../media/image324.png"  /><Relationship Id="rId35" Type="http://schemas.openxmlformats.org/officeDocument/2006/relationships/image" Target="../media/image325.svg"  /><Relationship Id="rId4" Type="http://schemas.openxmlformats.org/officeDocument/2006/relationships/image" Target="../media/image294.png"  /><Relationship Id="rId5" Type="http://schemas.openxmlformats.org/officeDocument/2006/relationships/image" Target="../media/image295.png"  /><Relationship Id="rId6" Type="http://schemas.openxmlformats.org/officeDocument/2006/relationships/image" Target="../media/image296.png"  /><Relationship Id="rId7" Type="http://schemas.openxmlformats.org/officeDocument/2006/relationships/image" Target="../media/image297.svg"  /><Relationship Id="rId8" Type="http://schemas.openxmlformats.org/officeDocument/2006/relationships/image" Target="../media/image298.png"  /><Relationship Id="rId9" Type="http://schemas.openxmlformats.org/officeDocument/2006/relationships/image" Target="../media/image299.svg"  /></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8.xml"  /><Relationship Id="rId2" Type="http://schemas.openxmlformats.org/officeDocument/2006/relationships/image" Target="../media/image326.png"  /><Relationship Id="rId3" Type="http://schemas.openxmlformats.org/officeDocument/2006/relationships/image" Target="../media/image327.svg"  /><Relationship Id="rId4" Type="http://schemas.openxmlformats.org/officeDocument/2006/relationships/image" Target="../media/image328.png"  /><Relationship Id="rId5" Type="http://schemas.openxmlformats.org/officeDocument/2006/relationships/image" Target="../media/image329.svg"  /><Relationship Id="rId6" Type="http://schemas.openxmlformats.org/officeDocument/2006/relationships/image" Target="../media/image330.png"  /><Relationship Id="rId7" Type="http://schemas.openxmlformats.org/officeDocument/2006/relationships/image" Target="../media/image331.svg"  /><Relationship Id="rId8" Type="http://schemas.openxmlformats.org/officeDocument/2006/relationships/image" Target="../media/image332.png"  /><Relationship Id="rId9" Type="http://schemas.openxmlformats.org/officeDocument/2006/relationships/image" Target="../media/image333.svg"  /></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8.xml"  /><Relationship Id="rId2" Type="http://schemas.openxmlformats.org/officeDocument/2006/relationships/image" Target="../media/image334.png"  /><Relationship Id="rId3" Type="http://schemas.openxmlformats.org/officeDocument/2006/relationships/image" Target="../media/image335.svg"  /></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9.xml"  /><Relationship Id="rId10" Type="http://schemas.openxmlformats.org/officeDocument/2006/relationships/image" Target="../media/image344.png"  /><Relationship Id="rId11" Type="http://schemas.openxmlformats.org/officeDocument/2006/relationships/image" Target="../media/image345.png"  /><Relationship Id="rId12" Type="http://schemas.openxmlformats.org/officeDocument/2006/relationships/image" Target="../media/image346.png"  /><Relationship Id="rId13" Type="http://schemas.openxmlformats.org/officeDocument/2006/relationships/image" Target="../media/image347.png"  /><Relationship Id="rId14" Type="http://schemas.openxmlformats.org/officeDocument/2006/relationships/image" Target="../media/image348.png"  /><Relationship Id="rId15" Type="http://schemas.openxmlformats.org/officeDocument/2006/relationships/image" Target="../media/image349.png"  /><Relationship Id="rId16" Type="http://schemas.openxmlformats.org/officeDocument/2006/relationships/image" Target="../media/image350.png"  /><Relationship Id="rId17" Type="http://schemas.openxmlformats.org/officeDocument/2006/relationships/image" Target="../media/image351.png"  /><Relationship Id="rId18" Type="http://schemas.openxmlformats.org/officeDocument/2006/relationships/image" Target="../media/image352.png"  /><Relationship Id="rId19" Type="http://schemas.openxmlformats.org/officeDocument/2006/relationships/image" Target="../media/image353.png"  /><Relationship Id="rId2" Type="http://schemas.openxmlformats.org/officeDocument/2006/relationships/image" Target="../media/image336.png"  /><Relationship Id="rId20" Type="http://schemas.openxmlformats.org/officeDocument/2006/relationships/image" Target="../media/image354.png"  /><Relationship Id="rId21" Type="http://schemas.openxmlformats.org/officeDocument/2006/relationships/image" Target="../media/image355.png"  /><Relationship Id="rId22" Type="http://schemas.openxmlformats.org/officeDocument/2006/relationships/image" Target="../media/image356.png"  /><Relationship Id="rId23" Type="http://schemas.openxmlformats.org/officeDocument/2006/relationships/image" Target="../media/image357.png"  /><Relationship Id="rId24" Type="http://schemas.openxmlformats.org/officeDocument/2006/relationships/image" Target="../media/image358.png"  /><Relationship Id="rId25" Type="http://schemas.openxmlformats.org/officeDocument/2006/relationships/image" Target="../media/image359.png"  /><Relationship Id="rId26" Type="http://schemas.openxmlformats.org/officeDocument/2006/relationships/image" Target="../media/image360.png"  /><Relationship Id="rId27" Type="http://schemas.openxmlformats.org/officeDocument/2006/relationships/image" Target="../media/image361.png"  /><Relationship Id="rId28" Type="http://schemas.openxmlformats.org/officeDocument/2006/relationships/image" Target="../media/image362.svg"  /><Relationship Id="rId29" Type="http://schemas.openxmlformats.org/officeDocument/2006/relationships/image" Target="../media/image363.png"  /><Relationship Id="rId3" Type="http://schemas.openxmlformats.org/officeDocument/2006/relationships/image" Target="../media/image337.png"  /><Relationship Id="rId30" Type="http://schemas.openxmlformats.org/officeDocument/2006/relationships/image" Target="../media/image364.svg"  /><Relationship Id="rId4" Type="http://schemas.openxmlformats.org/officeDocument/2006/relationships/image" Target="../media/image338.png"  /><Relationship Id="rId5" Type="http://schemas.openxmlformats.org/officeDocument/2006/relationships/image" Target="../media/image339.png"  /><Relationship Id="rId6" Type="http://schemas.openxmlformats.org/officeDocument/2006/relationships/image" Target="../media/image340.png"  /><Relationship Id="rId7" Type="http://schemas.openxmlformats.org/officeDocument/2006/relationships/image" Target="../media/image341.png"  /><Relationship Id="rId8" Type="http://schemas.openxmlformats.org/officeDocument/2006/relationships/image" Target="../media/image342.png"  /><Relationship Id="rId9" Type="http://schemas.openxmlformats.org/officeDocument/2006/relationships/image" Target="../media/image343.png"  /></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  /><Relationship Id="rId2" Type="http://schemas.openxmlformats.org/officeDocument/2006/relationships/image" Target="../media/image42.png"  /></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0.xml"  /><Relationship Id="rId10" Type="http://schemas.openxmlformats.org/officeDocument/2006/relationships/image" Target="../media/image373.png"  /><Relationship Id="rId11" Type="http://schemas.openxmlformats.org/officeDocument/2006/relationships/image" Target="../media/image374.png"  /><Relationship Id="rId12" Type="http://schemas.openxmlformats.org/officeDocument/2006/relationships/image" Target="../media/image375.png"  /><Relationship Id="rId13" Type="http://schemas.openxmlformats.org/officeDocument/2006/relationships/image" Target="../media/image376.png"  /><Relationship Id="rId14" Type="http://schemas.openxmlformats.org/officeDocument/2006/relationships/image" Target="../media/image377.png"  /><Relationship Id="rId15" Type="http://schemas.openxmlformats.org/officeDocument/2006/relationships/image" Target="../media/image378.png"  /><Relationship Id="rId16" Type="http://schemas.openxmlformats.org/officeDocument/2006/relationships/image" Target="../media/image379.png"  /><Relationship Id="rId17" Type="http://schemas.openxmlformats.org/officeDocument/2006/relationships/image" Target="../media/image380.png"  /><Relationship Id="rId18" Type="http://schemas.openxmlformats.org/officeDocument/2006/relationships/image" Target="../media/image381.png"  /><Relationship Id="rId19" Type="http://schemas.openxmlformats.org/officeDocument/2006/relationships/image" Target="../media/image382.svg"  /><Relationship Id="rId2" Type="http://schemas.openxmlformats.org/officeDocument/2006/relationships/image" Target="../media/image365.png"  /><Relationship Id="rId20" Type="http://schemas.openxmlformats.org/officeDocument/2006/relationships/image" Target="../media/image383.png"  /><Relationship Id="rId21" Type="http://schemas.openxmlformats.org/officeDocument/2006/relationships/image" Target="../media/image384.svg"  /><Relationship Id="rId22" Type="http://schemas.openxmlformats.org/officeDocument/2006/relationships/image" Target="../media/image385.png"  /><Relationship Id="rId23" Type="http://schemas.openxmlformats.org/officeDocument/2006/relationships/image" Target="../media/image386.svg"  /><Relationship Id="rId24" Type="http://schemas.openxmlformats.org/officeDocument/2006/relationships/image" Target="../media/image387.png"  /><Relationship Id="rId25" Type="http://schemas.openxmlformats.org/officeDocument/2006/relationships/image" Target="../media/image388.svg"  /><Relationship Id="rId26" Type="http://schemas.openxmlformats.org/officeDocument/2006/relationships/image" Target="../media/image389.png"  /><Relationship Id="rId27" Type="http://schemas.openxmlformats.org/officeDocument/2006/relationships/image" Target="../media/image390.svg"  /><Relationship Id="rId28" Type="http://schemas.openxmlformats.org/officeDocument/2006/relationships/image" Target="../media/image391.png"  /><Relationship Id="rId29" Type="http://schemas.openxmlformats.org/officeDocument/2006/relationships/image" Target="../media/image392.svg"  /><Relationship Id="rId3" Type="http://schemas.openxmlformats.org/officeDocument/2006/relationships/image" Target="../media/image366.png"  /><Relationship Id="rId30" Type="http://schemas.openxmlformats.org/officeDocument/2006/relationships/image" Target="../media/image393.png"  /><Relationship Id="rId31" Type="http://schemas.openxmlformats.org/officeDocument/2006/relationships/image" Target="../media/image394.svg"  /><Relationship Id="rId32" Type="http://schemas.openxmlformats.org/officeDocument/2006/relationships/image" Target="../media/image395.png"  /><Relationship Id="rId33" Type="http://schemas.openxmlformats.org/officeDocument/2006/relationships/image" Target="../media/image396.svg"  /><Relationship Id="rId34" Type="http://schemas.openxmlformats.org/officeDocument/2006/relationships/image" Target="../media/image397.png"  /><Relationship Id="rId35" Type="http://schemas.openxmlformats.org/officeDocument/2006/relationships/image" Target="../media/image398.svg"  /><Relationship Id="rId36" Type="http://schemas.openxmlformats.org/officeDocument/2006/relationships/image" Target="../media/image399.png"  /><Relationship Id="rId37" Type="http://schemas.openxmlformats.org/officeDocument/2006/relationships/image" Target="../media/image400.svg"  /><Relationship Id="rId4" Type="http://schemas.openxmlformats.org/officeDocument/2006/relationships/image" Target="../media/image367.png"  /><Relationship Id="rId5" Type="http://schemas.openxmlformats.org/officeDocument/2006/relationships/image" Target="../media/image368.png"  /><Relationship Id="rId6" Type="http://schemas.openxmlformats.org/officeDocument/2006/relationships/image" Target="../media/image369.png"  /><Relationship Id="rId7" Type="http://schemas.openxmlformats.org/officeDocument/2006/relationships/image" Target="../media/image370.png"  /><Relationship Id="rId8" Type="http://schemas.openxmlformats.org/officeDocument/2006/relationships/image" Target="../media/image371.png"  /><Relationship Id="rId9" Type="http://schemas.openxmlformats.org/officeDocument/2006/relationships/image" Target="../media/image372.png"  /></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2.xml"  /><Relationship Id="rId2" Type="http://schemas.openxmlformats.org/officeDocument/2006/relationships/image" Target="../media/image401.png"  /><Relationship Id="rId3" Type="http://schemas.openxmlformats.org/officeDocument/2006/relationships/image" Target="../media/image402.svg"  /></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3.xml"  /><Relationship Id="rId2" Type="http://schemas.openxmlformats.org/officeDocument/2006/relationships/image" Target="../media/image403.png"  /><Relationship Id="rId3" Type="http://schemas.openxmlformats.org/officeDocument/2006/relationships/image" Target="../media/image404.png"  /><Relationship Id="rId4" Type="http://schemas.openxmlformats.org/officeDocument/2006/relationships/image" Target="../media/image405.png"  /><Relationship Id="rId5" Type="http://schemas.openxmlformats.org/officeDocument/2006/relationships/image" Target="../media/image406.png"  /></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3.xml"  /><Relationship Id="rId10" Type="http://schemas.openxmlformats.org/officeDocument/2006/relationships/image" Target="../media/image415.png"  /><Relationship Id="rId11" Type="http://schemas.openxmlformats.org/officeDocument/2006/relationships/image" Target="../media/image416.png"  /><Relationship Id="rId12" Type="http://schemas.openxmlformats.org/officeDocument/2006/relationships/image" Target="../media/image417.svg"  /><Relationship Id="rId2" Type="http://schemas.openxmlformats.org/officeDocument/2006/relationships/image" Target="../media/image407.png"  /><Relationship Id="rId3" Type="http://schemas.openxmlformats.org/officeDocument/2006/relationships/image" Target="../media/image408.png"  /><Relationship Id="rId4" Type="http://schemas.openxmlformats.org/officeDocument/2006/relationships/image" Target="../media/image409.png"  /><Relationship Id="rId5" Type="http://schemas.openxmlformats.org/officeDocument/2006/relationships/image" Target="../media/image410.png"  /><Relationship Id="rId6" Type="http://schemas.openxmlformats.org/officeDocument/2006/relationships/image" Target="../media/image411.png"  /><Relationship Id="rId7" Type="http://schemas.openxmlformats.org/officeDocument/2006/relationships/image" Target="../media/image412.png"  /><Relationship Id="rId8" Type="http://schemas.openxmlformats.org/officeDocument/2006/relationships/image" Target="../media/image413.png"  /><Relationship Id="rId9" Type="http://schemas.openxmlformats.org/officeDocument/2006/relationships/image" Target="../media/image414.png"  /></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3.xml"  /><Relationship Id="rId2" Type="http://schemas.openxmlformats.org/officeDocument/2006/relationships/image" Target="../media/image418.png"  /><Relationship Id="rId3" Type="http://schemas.openxmlformats.org/officeDocument/2006/relationships/image" Target="../media/image419.png"  /><Relationship Id="rId4" Type="http://schemas.openxmlformats.org/officeDocument/2006/relationships/image" Target="../media/image420.png"  /><Relationship Id="rId5" Type="http://schemas.openxmlformats.org/officeDocument/2006/relationships/image" Target="../media/image421.png"  /></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3.xml"  /><Relationship Id="rId2" Type="http://schemas.openxmlformats.org/officeDocument/2006/relationships/image" Target="../media/image422.png"  /><Relationship Id="rId3" Type="http://schemas.openxmlformats.org/officeDocument/2006/relationships/image" Target="../media/image423.png"  /><Relationship Id="rId4" Type="http://schemas.openxmlformats.org/officeDocument/2006/relationships/image" Target="../media/image424.png"  /><Relationship Id="rId5" Type="http://schemas.openxmlformats.org/officeDocument/2006/relationships/image" Target="../media/image425.png"  /></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3.xml"  /><Relationship Id="rId2" Type="http://schemas.openxmlformats.org/officeDocument/2006/relationships/image" Target="../media/image426.png"  /><Relationship Id="rId3" Type="http://schemas.openxmlformats.org/officeDocument/2006/relationships/image" Target="../media/image427.png"  /><Relationship Id="rId4" Type="http://schemas.openxmlformats.org/officeDocument/2006/relationships/image" Target="../media/image428.png"  /></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3.xml"  /><Relationship Id="rId2" Type="http://schemas.openxmlformats.org/officeDocument/2006/relationships/image" Target="../media/image429.png"  /><Relationship Id="rId3" Type="http://schemas.openxmlformats.org/officeDocument/2006/relationships/image" Target="../media/image430.png"  /><Relationship Id="rId4" Type="http://schemas.openxmlformats.org/officeDocument/2006/relationships/image" Target="../media/image431.png"  /><Relationship Id="rId5" Type="http://schemas.openxmlformats.org/officeDocument/2006/relationships/image" Target="../media/image432.png"  /></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3.xml"  /><Relationship Id="rId2" Type="http://schemas.openxmlformats.org/officeDocument/2006/relationships/image" Target="../media/image433.png"  /><Relationship Id="rId3" Type="http://schemas.openxmlformats.org/officeDocument/2006/relationships/image" Target="../media/image434.svg"  /><Relationship Id="rId4" Type="http://schemas.openxmlformats.org/officeDocument/2006/relationships/image" Target="../media/image435.png"  /><Relationship Id="rId5" Type="http://schemas.openxmlformats.org/officeDocument/2006/relationships/image" Target="../media/image436.svg"  /><Relationship Id="rId6" Type="http://schemas.openxmlformats.org/officeDocument/2006/relationships/image" Target="../media/image437.png"  /><Relationship Id="rId7" Type="http://schemas.openxmlformats.org/officeDocument/2006/relationships/image" Target="../media/image438.svg"  /><Relationship Id="rId8" Type="http://schemas.openxmlformats.org/officeDocument/2006/relationships/image" Target="../media/image439.png"  /><Relationship Id="rId9" Type="http://schemas.openxmlformats.org/officeDocument/2006/relationships/image" Target="../media/image440.svg"  /></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3.xml"  /><Relationship Id="rId10" Type="http://schemas.openxmlformats.org/officeDocument/2006/relationships/image" Target="../media/image449.png"  /><Relationship Id="rId11" Type="http://schemas.openxmlformats.org/officeDocument/2006/relationships/image" Target="../media/image450.svg"  /><Relationship Id="rId2" Type="http://schemas.openxmlformats.org/officeDocument/2006/relationships/image" Target="../media/image441.png"  /><Relationship Id="rId3" Type="http://schemas.openxmlformats.org/officeDocument/2006/relationships/image" Target="../media/image442.svg"  /><Relationship Id="rId4" Type="http://schemas.openxmlformats.org/officeDocument/2006/relationships/image" Target="../media/image443.png"  /><Relationship Id="rId5" Type="http://schemas.openxmlformats.org/officeDocument/2006/relationships/image" Target="../media/image444.svg"  /><Relationship Id="rId6" Type="http://schemas.openxmlformats.org/officeDocument/2006/relationships/image" Target="../media/image445.png"  /><Relationship Id="rId7" Type="http://schemas.openxmlformats.org/officeDocument/2006/relationships/image" Target="../media/image446.svg"  /><Relationship Id="rId8" Type="http://schemas.openxmlformats.org/officeDocument/2006/relationships/image" Target="../media/image447.png"  /><Relationship Id="rId9" Type="http://schemas.openxmlformats.org/officeDocument/2006/relationships/image" Target="../media/image448.svg"  /></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  /><Relationship Id="rId2" Type="http://schemas.openxmlformats.org/officeDocument/2006/relationships/image" Target="../media/image43.png"  /><Relationship Id="rId3" Type="http://schemas.openxmlformats.org/officeDocument/2006/relationships/image" Target="../media/image44.png"  /><Relationship Id="rId4" Type="http://schemas.openxmlformats.org/officeDocument/2006/relationships/image" Target="../media/image45.png"  /><Relationship Id="rId5" Type="http://schemas.openxmlformats.org/officeDocument/2006/relationships/image" Target="../media/image46.png"  /><Relationship Id="rId6" Type="http://schemas.openxmlformats.org/officeDocument/2006/relationships/image" Target="../media/image47.png"  /><Relationship Id="rId7" Type="http://schemas.openxmlformats.org/officeDocument/2006/relationships/image" Target="../media/image48.png"  /><Relationship Id="rId8" Type="http://schemas.openxmlformats.org/officeDocument/2006/relationships/image" Target="../media/image49.png"  /></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3.xml"  /><Relationship Id="rId2" Type="http://schemas.openxmlformats.org/officeDocument/2006/relationships/image" Target="../media/image451.png"  /><Relationship Id="rId3" Type="http://schemas.openxmlformats.org/officeDocument/2006/relationships/image" Target="../media/image452.svg"  /><Relationship Id="rId4" Type="http://schemas.openxmlformats.org/officeDocument/2006/relationships/image" Target="../media/image453.png"  /><Relationship Id="rId5" Type="http://schemas.openxmlformats.org/officeDocument/2006/relationships/image" Target="../media/image454.svg"  /><Relationship Id="rId6" Type="http://schemas.openxmlformats.org/officeDocument/2006/relationships/image" Target="../media/image455.png"  /><Relationship Id="rId7" Type="http://schemas.openxmlformats.org/officeDocument/2006/relationships/image" Target="../media/image456.svg"  /></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4.xml"  /><Relationship Id="rId2" Type="http://schemas.openxmlformats.org/officeDocument/2006/relationships/image" Target="../media/image457.png"  /><Relationship Id="rId3" Type="http://schemas.openxmlformats.org/officeDocument/2006/relationships/image" Target="../media/image458.svg"  /></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5.xml"  /><Relationship Id="rId10" Type="http://schemas.openxmlformats.org/officeDocument/2006/relationships/image" Target="../media/image467.png"  /><Relationship Id="rId11" Type="http://schemas.openxmlformats.org/officeDocument/2006/relationships/image" Target="../media/image468.png"  /><Relationship Id="rId12" Type="http://schemas.openxmlformats.org/officeDocument/2006/relationships/image" Target="../media/image469.png"  /><Relationship Id="rId13" Type="http://schemas.openxmlformats.org/officeDocument/2006/relationships/image" Target="../media/image470.png"  /><Relationship Id="rId14" Type="http://schemas.openxmlformats.org/officeDocument/2006/relationships/image" Target="../media/image471.png"  /><Relationship Id="rId15" Type="http://schemas.openxmlformats.org/officeDocument/2006/relationships/image" Target="../media/image472.png"  /><Relationship Id="rId16" Type="http://schemas.openxmlformats.org/officeDocument/2006/relationships/image" Target="../media/image473.svg"  /><Relationship Id="rId17" Type="http://schemas.openxmlformats.org/officeDocument/2006/relationships/image" Target="../media/image474.png"  /><Relationship Id="rId18" Type="http://schemas.openxmlformats.org/officeDocument/2006/relationships/image" Target="../media/image475.svg"  /><Relationship Id="rId19" Type="http://schemas.openxmlformats.org/officeDocument/2006/relationships/image" Target="../media/image476.png"  /><Relationship Id="rId2" Type="http://schemas.openxmlformats.org/officeDocument/2006/relationships/image" Target="../media/image459.png"  /><Relationship Id="rId20" Type="http://schemas.openxmlformats.org/officeDocument/2006/relationships/image" Target="../media/image477.svg"  /><Relationship Id="rId3" Type="http://schemas.openxmlformats.org/officeDocument/2006/relationships/image" Target="../media/image460.png"  /><Relationship Id="rId4" Type="http://schemas.openxmlformats.org/officeDocument/2006/relationships/image" Target="../media/image461.png"  /><Relationship Id="rId5" Type="http://schemas.openxmlformats.org/officeDocument/2006/relationships/image" Target="../media/image462.png"  /><Relationship Id="rId6" Type="http://schemas.openxmlformats.org/officeDocument/2006/relationships/image" Target="../media/image463.png"  /><Relationship Id="rId7" Type="http://schemas.openxmlformats.org/officeDocument/2006/relationships/image" Target="../media/image464.png"  /><Relationship Id="rId8" Type="http://schemas.openxmlformats.org/officeDocument/2006/relationships/image" Target="../media/image465.png"  /><Relationship Id="rId9" Type="http://schemas.openxmlformats.org/officeDocument/2006/relationships/image" Target="../media/image466.svg"  /></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5.xml"  /><Relationship Id="rId2" Type="http://schemas.openxmlformats.org/officeDocument/2006/relationships/image" Target="../media/image478.png"  /><Relationship Id="rId3" Type="http://schemas.openxmlformats.org/officeDocument/2006/relationships/image" Target="../media/image479.png"  /><Relationship Id="rId4" Type="http://schemas.openxmlformats.org/officeDocument/2006/relationships/image" Target="../media/image480.png"  /><Relationship Id="rId5" Type="http://schemas.openxmlformats.org/officeDocument/2006/relationships/image" Target="../media/image481.svg"  /><Relationship Id="rId6" Type="http://schemas.openxmlformats.org/officeDocument/2006/relationships/image" Target="../media/image482.png"  /><Relationship Id="rId7" Type="http://schemas.openxmlformats.org/officeDocument/2006/relationships/image" Target="../media/image483.svg"  /><Relationship Id="rId8" Type="http://schemas.openxmlformats.org/officeDocument/2006/relationships/image" Target="../media/image484.png"  /><Relationship Id="rId9" Type="http://schemas.openxmlformats.org/officeDocument/2006/relationships/image" Target="../media/image485.png"  /></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5.xml"  /><Relationship Id="rId10" Type="http://schemas.openxmlformats.org/officeDocument/2006/relationships/image" Target="../media/image494.png"  /><Relationship Id="rId11" Type="http://schemas.openxmlformats.org/officeDocument/2006/relationships/image" Target="../media/image495.png"  /><Relationship Id="rId12" Type="http://schemas.openxmlformats.org/officeDocument/2006/relationships/image" Target="../media/image496.png"  /><Relationship Id="rId2" Type="http://schemas.openxmlformats.org/officeDocument/2006/relationships/image" Target="../media/image486.png"  /><Relationship Id="rId3" Type="http://schemas.openxmlformats.org/officeDocument/2006/relationships/image" Target="../media/image487.png"  /><Relationship Id="rId4" Type="http://schemas.openxmlformats.org/officeDocument/2006/relationships/image" Target="../media/image488.png"  /><Relationship Id="rId5" Type="http://schemas.openxmlformats.org/officeDocument/2006/relationships/image" Target="../media/image489.png"  /><Relationship Id="rId6" Type="http://schemas.openxmlformats.org/officeDocument/2006/relationships/image" Target="../media/image490.png"  /><Relationship Id="rId7" Type="http://schemas.openxmlformats.org/officeDocument/2006/relationships/image" Target="../media/image491.png"  /><Relationship Id="rId8" Type="http://schemas.openxmlformats.org/officeDocument/2006/relationships/image" Target="../media/image492.png"  /><Relationship Id="rId9" Type="http://schemas.openxmlformats.org/officeDocument/2006/relationships/image" Target="../media/image493.png"  /></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5.xml"  /><Relationship Id="rId10" Type="http://schemas.openxmlformats.org/officeDocument/2006/relationships/image" Target="../media/image505.png"  /><Relationship Id="rId11" Type="http://schemas.openxmlformats.org/officeDocument/2006/relationships/image" Target="../media/image506.png"  /><Relationship Id="rId12" Type="http://schemas.openxmlformats.org/officeDocument/2006/relationships/image" Target="../media/image507.png"  /><Relationship Id="rId13" Type="http://schemas.openxmlformats.org/officeDocument/2006/relationships/image" Target="../media/image508.png"  /><Relationship Id="rId14" Type="http://schemas.openxmlformats.org/officeDocument/2006/relationships/image" Target="../media/image509.svg"  /><Relationship Id="rId15" Type="http://schemas.openxmlformats.org/officeDocument/2006/relationships/image" Target="../media/image510.png"  /><Relationship Id="rId16" Type="http://schemas.openxmlformats.org/officeDocument/2006/relationships/image" Target="../media/image511.svg"  /><Relationship Id="rId17" Type="http://schemas.openxmlformats.org/officeDocument/2006/relationships/image" Target="../media/image512.png"  /><Relationship Id="rId18" Type="http://schemas.openxmlformats.org/officeDocument/2006/relationships/image" Target="../media/image513.svg"  /><Relationship Id="rId19" Type="http://schemas.openxmlformats.org/officeDocument/2006/relationships/image" Target="../media/image514.png"  /><Relationship Id="rId2" Type="http://schemas.openxmlformats.org/officeDocument/2006/relationships/image" Target="../media/image497.png"  /><Relationship Id="rId20" Type="http://schemas.openxmlformats.org/officeDocument/2006/relationships/image" Target="../media/image515.svg"  /><Relationship Id="rId3" Type="http://schemas.openxmlformats.org/officeDocument/2006/relationships/image" Target="../media/image498.png"  /><Relationship Id="rId4" Type="http://schemas.openxmlformats.org/officeDocument/2006/relationships/image" Target="../media/image499.png"  /><Relationship Id="rId5" Type="http://schemas.openxmlformats.org/officeDocument/2006/relationships/image" Target="../media/image500.png"  /><Relationship Id="rId6" Type="http://schemas.openxmlformats.org/officeDocument/2006/relationships/image" Target="../media/image501.png"  /><Relationship Id="rId7" Type="http://schemas.openxmlformats.org/officeDocument/2006/relationships/image" Target="../media/image502.png"  /><Relationship Id="rId8" Type="http://schemas.openxmlformats.org/officeDocument/2006/relationships/image" Target="../media/image503.png"  /><Relationship Id="rId9" Type="http://schemas.openxmlformats.org/officeDocument/2006/relationships/image" Target="../media/image504.png"  /></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5.xml"  /><Relationship Id="rId2" Type="http://schemas.openxmlformats.org/officeDocument/2006/relationships/image" Target="../media/image516.png"  /><Relationship Id="rId3" Type="http://schemas.openxmlformats.org/officeDocument/2006/relationships/image" Target="../media/image517.png"  /><Relationship Id="rId4" Type="http://schemas.openxmlformats.org/officeDocument/2006/relationships/image" Target="../media/image518.png"  /><Relationship Id="rId5" Type="http://schemas.openxmlformats.org/officeDocument/2006/relationships/image" Target="../media/image519.png"  /><Relationship Id="rId6" Type="http://schemas.openxmlformats.org/officeDocument/2006/relationships/image" Target="../media/image520.png"  /><Relationship Id="rId7" Type="http://schemas.openxmlformats.org/officeDocument/2006/relationships/image" Target="../media/image521.png"  /><Relationship Id="rId8" Type="http://schemas.openxmlformats.org/officeDocument/2006/relationships/image" Target="../media/image522.png"  /><Relationship Id="rId9" Type="http://schemas.openxmlformats.org/officeDocument/2006/relationships/image" Target="../media/image523.png"  /></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5.xml"  /><Relationship Id="rId10" Type="http://schemas.openxmlformats.org/officeDocument/2006/relationships/image" Target="../media/image532.png"  /><Relationship Id="rId11" Type="http://schemas.openxmlformats.org/officeDocument/2006/relationships/image" Target="../media/image533.svg"  /><Relationship Id="rId2" Type="http://schemas.openxmlformats.org/officeDocument/2006/relationships/image" Target="../media/image524.png"  /><Relationship Id="rId3" Type="http://schemas.openxmlformats.org/officeDocument/2006/relationships/image" Target="../media/image525.png"  /><Relationship Id="rId4" Type="http://schemas.openxmlformats.org/officeDocument/2006/relationships/image" Target="../media/image526.png"  /><Relationship Id="rId5" Type="http://schemas.openxmlformats.org/officeDocument/2006/relationships/image" Target="../media/image527.png"  /><Relationship Id="rId6" Type="http://schemas.openxmlformats.org/officeDocument/2006/relationships/image" Target="../media/image528.png"  /><Relationship Id="rId7" Type="http://schemas.openxmlformats.org/officeDocument/2006/relationships/image" Target="../media/image529.svg"  /><Relationship Id="rId8" Type="http://schemas.openxmlformats.org/officeDocument/2006/relationships/image" Target="../media/image530.png"  /><Relationship Id="rId9" Type="http://schemas.openxmlformats.org/officeDocument/2006/relationships/image" Target="../media/image531.svg"  /></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5.xml"  /><Relationship Id="rId10" Type="http://schemas.openxmlformats.org/officeDocument/2006/relationships/image" Target="../media/image541.svg"  /><Relationship Id="rId2" Type="http://schemas.openxmlformats.org/officeDocument/2006/relationships/notesSlide" Target="../notesSlides/notesSlide4.xml"  /><Relationship Id="rId3" Type="http://schemas.openxmlformats.org/officeDocument/2006/relationships/image" Target="../media/image534.png"  /><Relationship Id="rId4" Type="http://schemas.openxmlformats.org/officeDocument/2006/relationships/image" Target="../media/image535.svg"  /><Relationship Id="rId5" Type="http://schemas.openxmlformats.org/officeDocument/2006/relationships/image" Target="../media/image536.png"  /><Relationship Id="rId6" Type="http://schemas.openxmlformats.org/officeDocument/2006/relationships/image" Target="../media/image537.svg"  /><Relationship Id="rId7" Type="http://schemas.openxmlformats.org/officeDocument/2006/relationships/image" Target="../media/image538.png"  /><Relationship Id="rId8" Type="http://schemas.openxmlformats.org/officeDocument/2006/relationships/image" Target="../media/image539.svg"  /><Relationship Id="rId9" Type="http://schemas.openxmlformats.org/officeDocument/2006/relationships/image" Target="../media/image540.png"  /></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5.xml"  /><Relationship Id="rId2" Type="http://schemas.openxmlformats.org/officeDocument/2006/relationships/notesSlide" Target="../notesSlides/notesSlide5.xml"  /><Relationship Id="rId3" Type="http://schemas.openxmlformats.org/officeDocument/2006/relationships/image" Target="../media/image542.png"  /><Relationship Id="rId4" Type="http://schemas.openxmlformats.org/officeDocument/2006/relationships/image" Target="../media/image543.png"  /><Relationship Id="rId5" Type="http://schemas.openxmlformats.org/officeDocument/2006/relationships/image" Target="../media/image544.png"  /><Relationship Id="rId6" Type="http://schemas.openxmlformats.org/officeDocument/2006/relationships/image" Target="../media/image545.svg"  /><Relationship Id="rId7" Type="http://schemas.openxmlformats.org/officeDocument/2006/relationships/image" Target="../media/image546.png"  /><Relationship Id="rId8" Type="http://schemas.openxmlformats.org/officeDocument/2006/relationships/image" Target="../media/image547.svg"  /></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  /><Relationship Id="rId2" Type="http://schemas.openxmlformats.org/officeDocument/2006/relationships/image" Target="../media/image50.png"  /><Relationship Id="rId3" Type="http://schemas.openxmlformats.org/officeDocument/2006/relationships/image" Target="../media/image51.png"  /><Relationship Id="rId4" Type="http://schemas.openxmlformats.org/officeDocument/2006/relationships/image" Target="../media/image52.png"  /><Relationship Id="rId5" Type="http://schemas.openxmlformats.org/officeDocument/2006/relationships/image" Target="../media/image53.png"  /></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1.xml"  /><Relationship Id="rId2" Type="http://schemas.openxmlformats.org/officeDocument/2006/relationships/image" Target="../media/image548.png"  /><Relationship Id="rId3" Type="http://schemas.openxmlformats.org/officeDocument/2006/relationships/image" Target="../media/image549.svg"  /></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2.xml"  /><Relationship Id="rId2" Type="http://schemas.openxmlformats.org/officeDocument/2006/relationships/image" Target="../media/image550.png"  /><Relationship Id="rId3" Type="http://schemas.openxmlformats.org/officeDocument/2006/relationships/image" Target="../media/image551.png"  /><Relationship Id="rId4" Type="http://schemas.openxmlformats.org/officeDocument/2006/relationships/image" Target="../media/image552.png"  /><Relationship Id="rId5" Type="http://schemas.openxmlformats.org/officeDocument/2006/relationships/image" Target="../media/image553.png"  /><Relationship Id="rId6" Type="http://schemas.openxmlformats.org/officeDocument/2006/relationships/image" Target="../media/image554.png"  /><Relationship Id="rId7" Type="http://schemas.openxmlformats.org/officeDocument/2006/relationships/image" Target="../media/image555.svg"  /></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2.xml"  /><Relationship Id="rId2" Type="http://schemas.openxmlformats.org/officeDocument/2006/relationships/image" Target="../media/image556.png"  /><Relationship Id="rId3" Type="http://schemas.openxmlformats.org/officeDocument/2006/relationships/image" Target="../media/image557.png"  /><Relationship Id="rId4" Type="http://schemas.openxmlformats.org/officeDocument/2006/relationships/image" Target="../media/image558.png"  /><Relationship Id="rId5" Type="http://schemas.openxmlformats.org/officeDocument/2006/relationships/image" Target="../media/image559.png"  /></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2.xml"  /><Relationship Id="rId2" Type="http://schemas.openxmlformats.org/officeDocument/2006/relationships/image" Target="../media/image560.png"  /></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2.xml"  /><Relationship Id="rId2" Type="http://schemas.openxmlformats.org/officeDocument/2006/relationships/image" Target="../media/image560.png"  /><Relationship Id="rId3" Type="http://schemas.openxmlformats.org/officeDocument/2006/relationships/image" Target="../media/image561.png"  /><Relationship Id="rId4" Type="http://schemas.openxmlformats.org/officeDocument/2006/relationships/image" Target="../media/image562.png"  /><Relationship Id="rId5" Type="http://schemas.openxmlformats.org/officeDocument/2006/relationships/image" Target="../media/image563.png"  /><Relationship Id="rId6" Type="http://schemas.openxmlformats.org/officeDocument/2006/relationships/image" Target="../media/image564.svg"  /></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2.xml"  /><Relationship Id="rId2" Type="http://schemas.openxmlformats.org/officeDocument/2006/relationships/image" Target="../media/image565.png"  /><Relationship Id="rId3" Type="http://schemas.openxmlformats.org/officeDocument/2006/relationships/image" Target="../media/image566.svg"  /></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3.xml"  /><Relationship Id="rId10" Type="http://schemas.openxmlformats.org/officeDocument/2006/relationships/image" Target="../media/image575.png"  /><Relationship Id="rId11" Type="http://schemas.openxmlformats.org/officeDocument/2006/relationships/image" Target="../media/image576.svg"  /><Relationship Id="rId12" Type="http://schemas.openxmlformats.org/officeDocument/2006/relationships/image" Target="../media/image577.png"  /><Relationship Id="rId13" Type="http://schemas.openxmlformats.org/officeDocument/2006/relationships/image" Target="../media/image578.svg"  /><Relationship Id="rId14" Type="http://schemas.openxmlformats.org/officeDocument/2006/relationships/image" Target="../media/image579.png"  /><Relationship Id="rId15" Type="http://schemas.openxmlformats.org/officeDocument/2006/relationships/image" Target="../media/image580.svg"  /><Relationship Id="rId2" Type="http://schemas.openxmlformats.org/officeDocument/2006/relationships/image" Target="../media/image567.png"  /><Relationship Id="rId3" Type="http://schemas.openxmlformats.org/officeDocument/2006/relationships/image" Target="../media/image568.png"  /><Relationship Id="rId4" Type="http://schemas.openxmlformats.org/officeDocument/2006/relationships/image" Target="../media/image569.png"  /><Relationship Id="rId5" Type="http://schemas.openxmlformats.org/officeDocument/2006/relationships/image" Target="../media/image570.png"  /><Relationship Id="rId6" Type="http://schemas.openxmlformats.org/officeDocument/2006/relationships/image" Target="../media/image571.png"  /><Relationship Id="rId7" Type="http://schemas.openxmlformats.org/officeDocument/2006/relationships/image" Target="../media/image572.png"  /><Relationship Id="rId8" Type="http://schemas.openxmlformats.org/officeDocument/2006/relationships/image" Target="../media/image573.png"  /><Relationship Id="rId9" Type="http://schemas.openxmlformats.org/officeDocument/2006/relationships/image" Target="../media/image574.png"  /></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3.xml"  /><Relationship Id="rId10" Type="http://schemas.openxmlformats.org/officeDocument/2006/relationships/image" Target="../media/image589.png"  /><Relationship Id="rId11" Type="http://schemas.openxmlformats.org/officeDocument/2006/relationships/image" Target="../media/image590.svg"  /><Relationship Id="rId12" Type="http://schemas.openxmlformats.org/officeDocument/2006/relationships/image" Target="../media/image591.png"  /><Relationship Id="rId13" Type="http://schemas.openxmlformats.org/officeDocument/2006/relationships/image" Target="../media/image592.svg"  /><Relationship Id="rId14" Type="http://schemas.openxmlformats.org/officeDocument/2006/relationships/image" Target="../media/image593.png"  /><Relationship Id="rId15" Type="http://schemas.openxmlformats.org/officeDocument/2006/relationships/image" Target="../media/image594.svg"  /><Relationship Id="rId16" Type="http://schemas.openxmlformats.org/officeDocument/2006/relationships/image" Target="../media/image595.png"  /><Relationship Id="rId17" Type="http://schemas.openxmlformats.org/officeDocument/2006/relationships/image" Target="../media/image596.svg"  /><Relationship Id="rId2" Type="http://schemas.openxmlformats.org/officeDocument/2006/relationships/image" Target="../media/image581.png"  /><Relationship Id="rId3" Type="http://schemas.openxmlformats.org/officeDocument/2006/relationships/image" Target="../media/image582.png"  /><Relationship Id="rId4" Type="http://schemas.openxmlformats.org/officeDocument/2006/relationships/image" Target="../media/image583.png"  /><Relationship Id="rId5" Type="http://schemas.openxmlformats.org/officeDocument/2006/relationships/image" Target="../media/image584.svg"  /><Relationship Id="rId6" Type="http://schemas.openxmlformats.org/officeDocument/2006/relationships/image" Target="../media/image585.png"  /><Relationship Id="rId7" Type="http://schemas.openxmlformats.org/officeDocument/2006/relationships/image" Target="../media/image586.svg"  /><Relationship Id="rId8" Type="http://schemas.openxmlformats.org/officeDocument/2006/relationships/image" Target="../media/image587.png"  /><Relationship Id="rId9" Type="http://schemas.openxmlformats.org/officeDocument/2006/relationships/image" Target="../media/image588.svg"  /></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1.xml"  /><Relationship Id="rId2" Type="http://schemas.openxmlformats.org/officeDocument/2006/relationships/image" Target="../media/image597.png"  /><Relationship Id="rId3" Type="http://schemas.openxmlformats.org/officeDocument/2006/relationships/image" Target="../media/image598.svg"  /></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2.xml"  /><Relationship Id="rId10" Type="http://schemas.openxmlformats.org/officeDocument/2006/relationships/image" Target="../media/image607.png"  /><Relationship Id="rId11" Type="http://schemas.openxmlformats.org/officeDocument/2006/relationships/image" Target="../media/image608.svg"  /><Relationship Id="rId12" Type="http://schemas.openxmlformats.org/officeDocument/2006/relationships/image" Target="../media/image609.png"  /><Relationship Id="rId13" Type="http://schemas.openxmlformats.org/officeDocument/2006/relationships/image" Target="../media/image610.svg"  /><Relationship Id="rId14" Type="http://schemas.openxmlformats.org/officeDocument/2006/relationships/image" Target="../media/image611.png"  /><Relationship Id="rId15" Type="http://schemas.openxmlformats.org/officeDocument/2006/relationships/image" Target="../media/image612.svg"  /><Relationship Id="rId16" Type="http://schemas.openxmlformats.org/officeDocument/2006/relationships/image" Target="../media/image613.png"  /><Relationship Id="rId17" Type="http://schemas.openxmlformats.org/officeDocument/2006/relationships/image" Target="../media/image614.svg"  /><Relationship Id="rId18" Type="http://schemas.openxmlformats.org/officeDocument/2006/relationships/image" Target="../media/image615.png"  /><Relationship Id="rId19" Type="http://schemas.openxmlformats.org/officeDocument/2006/relationships/image" Target="../media/image616.svg"  /><Relationship Id="rId2" Type="http://schemas.openxmlformats.org/officeDocument/2006/relationships/image" Target="../media/image599.png"  /><Relationship Id="rId20" Type="http://schemas.openxmlformats.org/officeDocument/2006/relationships/image" Target="../media/image617.png"  /><Relationship Id="rId21" Type="http://schemas.openxmlformats.org/officeDocument/2006/relationships/image" Target="../media/image618.svg"  /><Relationship Id="rId22" Type="http://schemas.openxmlformats.org/officeDocument/2006/relationships/image" Target="../media/image619.png"  /><Relationship Id="rId23" Type="http://schemas.openxmlformats.org/officeDocument/2006/relationships/image" Target="../media/image620.svg"  /><Relationship Id="rId24" Type="http://schemas.openxmlformats.org/officeDocument/2006/relationships/image" Target="../media/image621.png"  /><Relationship Id="rId25" Type="http://schemas.openxmlformats.org/officeDocument/2006/relationships/image" Target="../media/image622.svg"  /><Relationship Id="rId26" Type="http://schemas.openxmlformats.org/officeDocument/2006/relationships/image" Target="../media/image623.png"  /><Relationship Id="rId27" Type="http://schemas.openxmlformats.org/officeDocument/2006/relationships/image" Target="../media/image624.svg"  /><Relationship Id="rId3" Type="http://schemas.openxmlformats.org/officeDocument/2006/relationships/image" Target="../media/image600.png"  /><Relationship Id="rId4" Type="http://schemas.openxmlformats.org/officeDocument/2006/relationships/image" Target="../media/image601.png"  /><Relationship Id="rId5" Type="http://schemas.openxmlformats.org/officeDocument/2006/relationships/image" Target="../media/image602.png"  /><Relationship Id="rId6" Type="http://schemas.openxmlformats.org/officeDocument/2006/relationships/image" Target="../media/image603.png"  /><Relationship Id="rId7" Type="http://schemas.openxmlformats.org/officeDocument/2006/relationships/image" Target="../media/image604.png"  /><Relationship Id="rId8" Type="http://schemas.openxmlformats.org/officeDocument/2006/relationships/image" Target="../media/image605.svg"  /><Relationship Id="rId9" Type="http://schemas.openxmlformats.org/officeDocument/2006/relationships/image" Target="../media/image606.png"  /></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  /><Relationship Id="rId2" Type="http://schemas.openxmlformats.org/officeDocument/2006/relationships/image" Target="../media/image54.png"  /><Relationship Id="rId3" Type="http://schemas.openxmlformats.org/officeDocument/2006/relationships/image" Target="../media/image55.png"  /><Relationship Id="rId4" Type="http://schemas.openxmlformats.org/officeDocument/2006/relationships/image" Target="../media/image56.png"  /><Relationship Id="rId5" Type="http://schemas.openxmlformats.org/officeDocument/2006/relationships/image" Target="../media/image57.png"  /><Relationship Id="rId6" Type="http://schemas.openxmlformats.org/officeDocument/2006/relationships/image" Target="../media/image58.png"  /><Relationship Id="rId7" Type="http://schemas.openxmlformats.org/officeDocument/2006/relationships/image" Target="../media/image59.png"  /><Relationship Id="rId8" Type="http://schemas.openxmlformats.org/officeDocument/2006/relationships/image" Target="../media/image60.svg"  /></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2.xml"  /><Relationship Id="rId10" Type="http://schemas.openxmlformats.org/officeDocument/2006/relationships/image" Target="../media/image633.png"  /><Relationship Id="rId11" Type="http://schemas.openxmlformats.org/officeDocument/2006/relationships/image" Target="../media/image634.png"  /><Relationship Id="rId12" Type="http://schemas.openxmlformats.org/officeDocument/2006/relationships/image" Target="../media/image635.png"  /><Relationship Id="rId13" Type="http://schemas.openxmlformats.org/officeDocument/2006/relationships/image" Target="../media/image636.png"  /><Relationship Id="rId14" Type="http://schemas.openxmlformats.org/officeDocument/2006/relationships/image" Target="../media/image637.png"  /><Relationship Id="rId15" Type="http://schemas.openxmlformats.org/officeDocument/2006/relationships/image" Target="../media/image638.png"  /><Relationship Id="rId16" Type="http://schemas.openxmlformats.org/officeDocument/2006/relationships/image" Target="../media/image639.png"  /><Relationship Id="rId17" Type="http://schemas.openxmlformats.org/officeDocument/2006/relationships/image" Target="../media/image640.svg"  /><Relationship Id="rId18" Type="http://schemas.openxmlformats.org/officeDocument/2006/relationships/image" Target="../media/image641.png"  /><Relationship Id="rId19" Type="http://schemas.openxmlformats.org/officeDocument/2006/relationships/image" Target="../media/image642.svg"  /><Relationship Id="rId2" Type="http://schemas.openxmlformats.org/officeDocument/2006/relationships/image" Target="../media/image625.png"  /><Relationship Id="rId20" Type="http://schemas.openxmlformats.org/officeDocument/2006/relationships/image" Target="../media/image643.png"  /><Relationship Id="rId21" Type="http://schemas.openxmlformats.org/officeDocument/2006/relationships/image" Target="../media/image644.svg"  /><Relationship Id="rId3" Type="http://schemas.openxmlformats.org/officeDocument/2006/relationships/image" Target="../media/image626.png"  /><Relationship Id="rId4" Type="http://schemas.openxmlformats.org/officeDocument/2006/relationships/image" Target="../media/image627.png"  /><Relationship Id="rId5" Type="http://schemas.openxmlformats.org/officeDocument/2006/relationships/image" Target="../media/image628.png"  /><Relationship Id="rId6" Type="http://schemas.openxmlformats.org/officeDocument/2006/relationships/image" Target="../media/image629.png"  /><Relationship Id="rId7" Type="http://schemas.openxmlformats.org/officeDocument/2006/relationships/image" Target="../media/image630.png"  /><Relationship Id="rId8" Type="http://schemas.openxmlformats.org/officeDocument/2006/relationships/image" Target="../media/image631.png"  /><Relationship Id="rId9" Type="http://schemas.openxmlformats.org/officeDocument/2006/relationships/image" Target="../media/image632.png"  /></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2.xml"  /><Relationship Id="rId10" Type="http://schemas.openxmlformats.org/officeDocument/2006/relationships/image" Target="../media/image653.png"  /><Relationship Id="rId11" Type="http://schemas.openxmlformats.org/officeDocument/2006/relationships/image" Target="../media/image654.png"  /><Relationship Id="rId12" Type="http://schemas.openxmlformats.org/officeDocument/2006/relationships/image" Target="../media/image655.png"  /><Relationship Id="rId13" Type="http://schemas.openxmlformats.org/officeDocument/2006/relationships/image" Target="../media/image656.png"  /><Relationship Id="rId14" Type="http://schemas.openxmlformats.org/officeDocument/2006/relationships/image" Target="../media/image657.png"  /><Relationship Id="rId2" Type="http://schemas.openxmlformats.org/officeDocument/2006/relationships/image" Target="../media/image645.png"  /><Relationship Id="rId3" Type="http://schemas.openxmlformats.org/officeDocument/2006/relationships/image" Target="../media/image646.png"  /><Relationship Id="rId4" Type="http://schemas.openxmlformats.org/officeDocument/2006/relationships/image" Target="../media/image647.png"  /><Relationship Id="rId5" Type="http://schemas.openxmlformats.org/officeDocument/2006/relationships/image" Target="../media/image648.png"  /><Relationship Id="rId6" Type="http://schemas.openxmlformats.org/officeDocument/2006/relationships/image" Target="../media/image649.png"  /><Relationship Id="rId7" Type="http://schemas.openxmlformats.org/officeDocument/2006/relationships/image" Target="../media/image650.png"  /><Relationship Id="rId8" Type="http://schemas.openxmlformats.org/officeDocument/2006/relationships/image" Target="../media/image651.png"  /><Relationship Id="rId9" Type="http://schemas.openxmlformats.org/officeDocument/2006/relationships/image" Target="../media/image652.png"  /></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2.xml"  /><Relationship Id="rId10" Type="http://schemas.openxmlformats.org/officeDocument/2006/relationships/image" Target="../media/image666.png"  /><Relationship Id="rId2" Type="http://schemas.openxmlformats.org/officeDocument/2006/relationships/image" Target="../media/image658.png"  /><Relationship Id="rId3" Type="http://schemas.openxmlformats.org/officeDocument/2006/relationships/image" Target="../media/image659.png"  /><Relationship Id="rId4" Type="http://schemas.openxmlformats.org/officeDocument/2006/relationships/image" Target="../media/image660.png"  /><Relationship Id="rId5" Type="http://schemas.openxmlformats.org/officeDocument/2006/relationships/image" Target="../media/image661.png"  /><Relationship Id="rId6" Type="http://schemas.openxmlformats.org/officeDocument/2006/relationships/image" Target="../media/image662.png"  /><Relationship Id="rId7" Type="http://schemas.openxmlformats.org/officeDocument/2006/relationships/image" Target="../media/image663.png"  /><Relationship Id="rId8" Type="http://schemas.openxmlformats.org/officeDocument/2006/relationships/image" Target="../media/image664.png"  /><Relationship Id="rId9" Type="http://schemas.openxmlformats.org/officeDocument/2006/relationships/image" Target="../media/image665.svg"  /></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2.xml"  /><Relationship Id="rId2" Type="http://schemas.openxmlformats.org/officeDocument/2006/relationships/image" Target="../media/image667.png"  /><Relationship Id="rId3" Type="http://schemas.openxmlformats.org/officeDocument/2006/relationships/image" Target="../media/image668.svg"  /><Relationship Id="rId4" Type="http://schemas.openxmlformats.org/officeDocument/2006/relationships/image" Target="../media/image669.png"  /><Relationship Id="rId5" Type="http://schemas.openxmlformats.org/officeDocument/2006/relationships/image" Target="../media/image670.svg"  /><Relationship Id="rId6" Type="http://schemas.openxmlformats.org/officeDocument/2006/relationships/image" Target="../media/image671.png"  /><Relationship Id="rId7" Type="http://schemas.openxmlformats.org/officeDocument/2006/relationships/image" Target="../media/image672.svg"  /><Relationship Id="rId8" Type="http://schemas.openxmlformats.org/officeDocument/2006/relationships/image" Target="../media/image673.png"  /><Relationship Id="rId9" Type="http://schemas.openxmlformats.org/officeDocument/2006/relationships/image" Target="../media/image674.svg"  /></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1.xml"  /><Relationship Id="rId2" Type="http://schemas.openxmlformats.org/officeDocument/2006/relationships/image" Target="../media/image675.png"  /><Relationship Id="rId3" Type="http://schemas.openxmlformats.org/officeDocument/2006/relationships/image" Target="../media/image676.svg"  /></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2.xml"  /><Relationship Id="rId10" Type="http://schemas.openxmlformats.org/officeDocument/2006/relationships/image" Target="../media/image685.svg"  /><Relationship Id="rId11" Type="http://schemas.openxmlformats.org/officeDocument/2006/relationships/image" Target="../media/image686.png"  /><Relationship Id="rId12" Type="http://schemas.openxmlformats.org/officeDocument/2006/relationships/image" Target="../media/image687.svg"  /><Relationship Id="rId13" Type="http://schemas.openxmlformats.org/officeDocument/2006/relationships/image" Target="../media/image688.png"  /><Relationship Id="rId14" Type="http://schemas.openxmlformats.org/officeDocument/2006/relationships/image" Target="../media/image689.svg"  /><Relationship Id="rId15" Type="http://schemas.openxmlformats.org/officeDocument/2006/relationships/image" Target="../media/image690.png"  /><Relationship Id="rId16" Type="http://schemas.openxmlformats.org/officeDocument/2006/relationships/image" Target="../media/image691.svg"  /><Relationship Id="rId17" Type="http://schemas.openxmlformats.org/officeDocument/2006/relationships/image" Target="../media/image692.png"  /><Relationship Id="rId18" Type="http://schemas.openxmlformats.org/officeDocument/2006/relationships/image" Target="../media/image693.svg"  /><Relationship Id="rId19" Type="http://schemas.openxmlformats.org/officeDocument/2006/relationships/image" Target="../media/image694.png"  /><Relationship Id="rId2" Type="http://schemas.openxmlformats.org/officeDocument/2006/relationships/image" Target="../media/image677.png"  /><Relationship Id="rId20" Type="http://schemas.openxmlformats.org/officeDocument/2006/relationships/image" Target="../media/image695.svg"  /><Relationship Id="rId21" Type="http://schemas.openxmlformats.org/officeDocument/2006/relationships/image" Target="../media/image696.png"  /><Relationship Id="rId22" Type="http://schemas.openxmlformats.org/officeDocument/2006/relationships/image" Target="../media/image697.svg"  /><Relationship Id="rId23" Type="http://schemas.openxmlformats.org/officeDocument/2006/relationships/image" Target="../media/image698.png"  /><Relationship Id="rId24" Type="http://schemas.openxmlformats.org/officeDocument/2006/relationships/image" Target="../media/image699.svg"  /><Relationship Id="rId25" Type="http://schemas.openxmlformats.org/officeDocument/2006/relationships/image" Target="../media/image700.png"  /><Relationship Id="rId26" Type="http://schemas.openxmlformats.org/officeDocument/2006/relationships/image" Target="../media/image701.svg"  /><Relationship Id="rId27" Type="http://schemas.openxmlformats.org/officeDocument/2006/relationships/image" Target="../media/image702.png"  /><Relationship Id="rId28" Type="http://schemas.openxmlformats.org/officeDocument/2006/relationships/image" Target="../media/image703.svg"  /><Relationship Id="rId3" Type="http://schemas.openxmlformats.org/officeDocument/2006/relationships/image" Target="../media/image678.png"  /><Relationship Id="rId4" Type="http://schemas.openxmlformats.org/officeDocument/2006/relationships/image" Target="../media/image679.svg"  /><Relationship Id="rId5" Type="http://schemas.openxmlformats.org/officeDocument/2006/relationships/image" Target="../media/image680.png"  /><Relationship Id="rId6" Type="http://schemas.openxmlformats.org/officeDocument/2006/relationships/image" Target="../media/image681.svg"  /><Relationship Id="rId7" Type="http://schemas.openxmlformats.org/officeDocument/2006/relationships/image" Target="../media/image682.png"  /><Relationship Id="rId8" Type="http://schemas.openxmlformats.org/officeDocument/2006/relationships/image" Target="../media/image683.svg"  /><Relationship Id="rId9" Type="http://schemas.openxmlformats.org/officeDocument/2006/relationships/image" Target="../media/image684.png"  /></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7.xml"  /><Relationship Id="rId2" Type="http://schemas.openxmlformats.org/officeDocument/2006/relationships/image" Target="../media/image704.png"  /><Relationship Id="rId3" Type="http://schemas.openxmlformats.org/officeDocument/2006/relationships/image" Target="../media/image705.svg"  /></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8.xml"  /><Relationship Id="rId2" Type="http://schemas.openxmlformats.org/officeDocument/2006/relationships/image" Target="../media/image706.png"  /><Relationship Id="rId3" Type="http://schemas.openxmlformats.org/officeDocument/2006/relationships/image" Target="../media/image707.png"  /><Relationship Id="rId4" Type="http://schemas.openxmlformats.org/officeDocument/2006/relationships/image" Target="../media/image708.png"  /><Relationship Id="rId5" Type="http://schemas.openxmlformats.org/officeDocument/2006/relationships/image" Target="../media/image709.png"  /><Relationship Id="rId6" Type="http://schemas.openxmlformats.org/officeDocument/2006/relationships/image" Target="../media/image710.png"  /></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9.xml"  /><Relationship Id="rId2" Type="http://schemas.openxmlformats.org/officeDocument/2006/relationships/image" Target="../media/image711.png"  /><Relationship Id="rId3" Type="http://schemas.openxmlformats.org/officeDocument/2006/relationships/image" Target="../media/image712.svg"  /></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0.xml"  /><Relationship Id="rId2" Type="http://schemas.openxmlformats.org/officeDocument/2006/relationships/image" Target="../media/image713.png"  /></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  /><Relationship Id="rId10" Type="http://schemas.openxmlformats.org/officeDocument/2006/relationships/image" Target="../media/image69.svg"  /><Relationship Id="rId11" Type="http://schemas.openxmlformats.org/officeDocument/2006/relationships/image" Target="../media/image70.png"  /><Relationship Id="rId12" Type="http://schemas.openxmlformats.org/officeDocument/2006/relationships/image" Target="../media/image71.svg"  /><Relationship Id="rId2" Type="http://schemas.openxmlformats.org/officeDocument/2006/relationships/image" Target="../media/image61.png"  /><Relationship Id="rId3" Type="http://schemas.openxmlformats.org/officeDocument/2006/relationships/image" Target="../media/image62.png"  /><Relationship Id="rId4" Type="http://schemas.openxmlformats.org/officeDocument/2006/relationships/image" Target="../media/image63.png"  /><Relationship Id="rId5" Type="http://schemas.openxmlformats.org/officeDocument/2006/relationships/image" Target="../media/image64.png"  /><Relationship Id="rId6" Type="http://schemas.openxmlformats.org/officeDocument/2006/relationships/image" Target="../media/image65.png"  /><Relationship Id="rId7" Type="http://schemas.openxmlformats.org/officeDocument/2006/relationships/image" Target="../media/image66.png"  /><Relationship Id="rId8" Type="http://schemas.openxmlformats.org/officeDocument/2006/relationships/image" Target="../media/image67.png"  /><Relationship Id="rId9" Type="http://schemas.openxmlformats.org/officeDocument/2006/relationships/image" Target="../media/image68.png"  /></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7.xml"  /><Relationship Id="rId2" Type="http://schemas.openxmlformats.org/officeDocument/2006/relationships/image" Target="../media/image714.png"  /><Relationship Id="rId3" Type="http://schemas.openxmlformats.org/officeDocument/2006/relationships/image" Target="../media/image715.svg"  /></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8.xml"  /><Relationship Id="rId2" Type="http://schemas.openxmlformats.org/officeDocument/2006/relationships/image" Target="../media/image716.png"  /><Relationship Id="rId3" Type="http://schemas.openxmlformats.org/officeDocument/2006/relationships/image" Target="../media/image717.png"  /><Relationship Id="rId4" Type="http://schemas.openxmlformats.org/officeDocument/2006/relationships/image" Target="../media/image718.png"  /><Relationship Id="rId5" Type="http://schemas.openxmlformats.org/officeDocument/2006/relationships/image" Target="../media/image719.png"  /><Relationship Id="rId6" Type="http://schemas.openxmlformats.org/officeDocument/2006/relationships/image" Target="../media/image720.png"  /></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8.xml"  /><Relationship Id="rId10" Type="http://schemas.openxmlformats.org/officeDocument/2006/relationships/image" Target="../media/image728.png"  /><Relationship Id="rId11" Type="http://schemas.openxmlformats.org/officeDocument/2006/relationships/image" Target="../media/image729.png"  /><Relationship Id="rId12" Type="http://schemas.openxmlformats.org/officeDocument/2006/relationships/image" Target="../media/image730.png"  /><Relationship Id="rId13" Type="http://schemas.openxmlformats.org/officeDocument/2006/relationships/image" Target="../media/image731.png"  /><Relationship Id="rId14" Type="http://schemas.openxmlformats.org/officeDocument/2006/relationships/image" Target="../media/image732.png"  /><Relationship Id="rId15" Type="http://schemas.openxmlformats.org/officeDocument/2006/relationships/image" Target="../media/image733.png"  /><Relationship Id="rId16" Type="http://schemas.openxmlformats.org/officeDocument/2006/relationships/image" Target="../media/image734.png"  /><Relationship Id="rId17" Type="http://schemas.openxmlformats.org/officeDocument/2006/relationships/image" Target="../media/image735.png"  /><Relationship Id="rId18" Type="http://schemas.openxmlformats.org/officeDocument/2006/relationships/image" Target="../media/image736.png"  /><Relationship Id="rId19" Type="http://schemas.openxmlformats.org/officeDocument/2006/relationships/image" Target="../media/image737.svg"  /><Relationship Id="rId2" Type="http://schemas.openxmlformats.org/officeDocument/2006/relationships/image" Target="../media/image721.png"  /><Relationship Id="rId20" Type="http://schemas.openxmlformats.org/officeDocument/2006/relationships/image" Target="../media/image738.png"  /><Relationship Id="rId21" Type="http://schemas.openxmlformats.org/officeDocument/2006/relationships/image" Target="../media/image739.svg"  /><Relationship Id="rId3" Type="http://schemas.openxmlformats.org/officeDocument/2006/relationships/image" Target="../media/image722.png"  /><Relationship Id="rId4" Type="http://schemas.openxmlformats.org/officeDocument/2006/relationships/image" Target="../media/image723.png"  /><Relationship Id="rId5" Type="http://schemas.openxmlformats.org/officeDocument/2006/relationships/image" Target="../media/image724.png"  /><Relationship Id="rId6" Type="http://schemas.openxmlformats.org/officeDocument/2006/relationships/image" Target="../media/image725.png"  /><Relationship Id="rId7" Type="http://schemas.openxmlformats.org/officeDocument/2006/relationships/image" Target="../media/image726.png"  /><Relationship Id="rId8" Type="http://schemas.openxmlformats.org/officeDocument/2006/relationships/image" Target="../media/image727.png"  /><Relationship Id="rId9" Type="http://schemas.openxmlformats.org/officeDocument/2006/relationships/image" Target="../media/image5.png"  /></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8.xml"  /><Relationship Id="rId2" Type="http://schemas.openxmlformats.org/officeDocument/2006/relationships/image" Target="../media/image740.png"  /><Relationship Id="rId3" Type="http://schemas.openxmlformats.org/officeDocument/2006/relationships/image" Target="../media/image741.png"  /><Relationship Id="rId4" Type="http://schemas.openxmlformats.org/officeDocument/2006/relationships/image" Target="../media/image742.png"  /><Relationship Id="rId5" Type="http://schemas.openxmlformats.org/officeDocument/2006/relationships/image" Target="../media/image743.png"  /><Relationship Id="rId6" Type="http://schemas.openxmlformats.org/officeDocument/2006/relationships/image" Target="../media/image744.png"  /><Relationship Id="rId7" Type="http://schemas.openxmlformats.org/officeDocument/2006/relationships/image" Target="../media/image745.png"  /></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8.xml"  /><Relationship Id="rId10" Type="http://schemas.openxmlformats.org/officeDocument/2006/relationships/image" Target="../media/image754.png"  /><Relationship Id="rId11" Type="http://schemas.openxmlformats.org/officeDocument/2006/relationships/image" Target="../media/image755.svg"  /><Relationship Id="rId12" Type="http://schemas.openxmlformats.org/officeDocument/2006/relationships/image" Target="../media/image756.png"  /><Relationship Id="rId13" Type="http://schemas.openxmlformats.org/officeDocument/2006/relationships/image" Target="../media/image757.svg"  /><Relationship Id="rId14" Type="http://schemas.openxmlformats.org/officeDocument/2006/relationships/image" Target="../media/image758.png"  /><Relationship Id="rId15" Type="http://schemas.openxmlformats.org/officeDocument/2006/relationships/image" Target="../media/image759.svg"  /><Relationship Id="rId16" Type="http://schemas.openxmlformats.org/officeDocument/2006/relationships/image" Target="../media/image760.png"  /><Relationship Id="rId17" Type="http://schemas.openxmlformats.org/officeDocument/2006/relationships/image" Target="../media/image761.svg"  /><Relationship Id="rId18" Type="http://schemas.openxmlformats.org/officeDocument/2006/relationships/image" Target="../media/image762.png"  /><Relationship Id="rId19" Type="http://schemas.openxmlformats.org/officeDocument/2006/relationships/image" Target="../media/image763.svg"  /><Relationship Id="rId2" Type="http://schemas.openxmlformats.org/officeDocument/2006/relationships/image" Target="../media/image746.png"  /><Relationship Id="rId3" Type="http://schemas.openxmlformats.org/officeDocument/2006/relationships/image" Target="../media/image747.png"  /><Relationship Id="rId4" Type="http://schemas.openxmlformats.org/officeDocument/2006/relationships/image" Target="../media/image748.png"  /><Relationship Id="rId5" Type="http://schemas.openxmlformats.org/officeDocument/2006/relationships/image" Target="../media/image749.png"  /><Relationship Id="rId6" Type="http://schemas.openxmlformats.org/officeDocument/2006/relationships/image" Target="../media/image750.png"  /><Relationship Id="rId7" Type="http://schemas.openxmlformats.org/officeDocument/2006/relationships/image" Target="../media/image751.svg"  /><Relationship Id="rId8" Type="http://schemas.openxmlformats.org/officeDocument/2006/relationships/image" Target="../media/image752.png"  /><Relationship Id="rId9" Type="http://schemas.openxmlformats.org/officeDocument/2006/relationships/image" Target="../media/image753.svg"  /></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8.xml"  /><Relationship Id="rId10" Type="http://schemas.openxmlformats.org/officeDocument/2006/relationships/image" Target="../media/image771.svg"  /><Relationship Id="rId2" Type="http://schemas.openxmlformats.org/officeDocument/2006/relationships/notesSlide" Target="../notesSlides/notesSlide6.xml"  /><Relationship Id="rId3" Type="http://schemas.openxmlformats.org/officeDocument/2006/relationships/image" Target="../media/image764.png"  /><Relationship Id="rId4" Type="http://schemas.openxmlformats.org/officeDocument/2006/relationships/image" Target="../media/image765.svg"  /><Relationship Id="rId5" Type="http://schemas.openxmlformats.org/officeDocument/2006/relationships/image" Target="../media/image766.png"  /><Relationship Id="rId6" Type="http://schemas.openxmlformats.org/officeDocument/2006/relationships/image" Target="../media/image767.svg"  /><Relationship Id="rId7" Type="http://schemas.openxmlformats.org/officeDocument/2006/relationships/image" Target="../media/image768.png"  /><Relationship Id="rId8" Type="http://schemas.openxmlformats.org/officeDocument/2006/relationships/image" Target="../media/image769.svg"  /><Relationship Id="rId9" Type="http://schemas.openxmlformats.org/officeDocument/2006/relationships/image" Target="../media/image770.png"  /></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1.xml"  /><Relationship Id="rId2" Type="http://schemas.openxmlformats.org/officeDocument/2006/relationships/image" Target="../media/image772.png"  /><Relationship Id="rId3" Type="http://schemas.openxmlformats.org/officeDocument/2006/relationships/image" Target="../media/image773.svg"  /></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3.xml"  /><Relationship Id="rId10" Type="http://schemas.openxmlformats.org/officeDocument/2006/relationships/image" Target="../media/image778.png"  /><Relationship Id="rId11" Type="http://schemas.openxmlformats.org/officeDocument/2006/relationships/image" Target="../media/image779.svg"  /><Relationship Id="rId2" Type="http://schemas.openxmlformats.org/officeDocument/2006/relationships/image" Target="../media/image774.png"  /><Relationship Id="rId3" Type="http://schemas.openxmlformats.org/officeDocument/2006/relationships/image" Target="../media/image775.svg"  /><Relationship Id="rId4" Type="http://schemas.openxmlformats.org/officeDocument/2006/relationships/image" Target="../media/image82.png"  /><Relationship Id="rId5" Type="http://schemas.openxmlformats.org/officeDocument/2006/relationships/image" Target="../media/image83.svg"  /><Relationship Id="rId6" Type="http://schemas.openxmlformats.org/officeDocument/2006/relationships/image" Target="../media/image776.png"  /><Relationship Id="rId7" Type="http://schemas.openxmlformats.org/officeDocument/2006/relationships/image" Target="../media/image777.svg"  /><Relationship Id="rId8" Type="http://schemas.openxmlformats.org/officeDocument/2006/relationships/image" Target="../media/image162.png"  /><Relationship Id="rId9" Type="http://schemas.openxmlformats.org/officeDocument/2006/relationships/image" Target="../media/image163.svg"  /></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6.xml"  /><Relationship Id="rId2" Type="http://schemas.openxmlformats.org/officeDocument/2006/relationships/image" Target="../media/image778.png"  /><Relationship Id="rId3" Type="http://schemas.openxmlformats.org/officeDocument/2006/relationships/image" Target="../media/image779.svg"  /></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8.xml"  /><Relationship Id="rId10" Type="http://schemas.openxmlformats.org/officeDocument/2006/relationships/image" Target="../media/image788.png"  /><Relationship Id="rId11" Type="http://schemas.openxmlformats.org/officeDocument/2006/relationships/image" Target="../media/image789.png"  /><Relationship Id="rId12" Type="http://schemas.openxmlformats.org/officeDocument/2006/relationships/image" Target="../media/image790.png"  /><Relationship Id="rId13" Type="http://schemas.openxmlformats.org/officeDocument/2006/relationships/image" Target="../media/image791.png"  /><Relationship Id="rId14" Type="http://schemas.openxmlformats.org/officeDocument/2006/relationships/image" Target="../media/image792.png"  /><Relationship Id="rId15" Type="http://schemas.openxmlformats.org/officeDocument/2006/relationships/image" Target="../media/image793.png"  /><Relationship Id="rId16" Type="http://schemas.openxmlformats.org/officeDocument/2006/relationships/image" Target="../media/image794.svg"  /><Relationship Id="rId17" Type="http://schemas.openxmlformats.org/officeDocument/2006/relationships/image" Target="../media/image795.png"  /><Relationship Id="rId18" Type="http://schemas.openxmlformats.org/officeDocument/2006/relationships/image" Target="../media/image796.svg"  /><Relationship Id="rId19" Type="http://schemas.openxmlformats.org/officeDocument/2006/relationships/image" Target="../media/image797.png"  /><Relationship Id="rId2" Type="http://schemas.openxmlformats.org/officeDocument/2006/relationships/image" Target="../media/image780.png"  /><Relationship Id="rId20" Type="http://schemas.openxmlformats.org/officeDocument/2006/relationships/image" Target="../media/image798.svg"  /><Relationship Id="rId21" Type="http://schemas.openxmlformats.org/officeDocument/2006/relationships/image" Target="../media/image799.png"  /><Relationship Id="rId22" Type="http://schemas.openxmlformats.org/officeDocument/2006/relationships/image" Target="../media/image800.svg"  /><Relationship Id="rId23" Type="http://schemas.openxmlformats.org/officeDocument/2006/relationships/image" Target="../media/image801.png"  /><Relationship Id="rId24" Type="http://schemas.openxmlformats.org/officeDocument/2006/relationships/image" Target="../media/image802.svg"  /><Relationship Id="rId25" Type="http://schemas.openxmlformats.org/officeDocument/2006/relationships/image" Target="../media/image803.png"  /><Relationship Id="rId26" Type="http://schemas.openxmlformats.org/officeDocument/2006/relationships/image" Target="../media/image804.svg"  /><Relationship Id="rId27" Type="http://schemas.openxmlformats.org/officeDocument/2006/relationships/image" Target="../media/image805.png"  /><Relationship Id="rId28" Type="http://schemas.openxmlformats.org/officeDocument/2006/relationships/image" Target="../media/image806.svg"  /><Relationship Id="rId29" Type="http://schemas.openxmlformats.org/officeDocument/2006/relationships/image" Target="../media/image807.png"  /><Relationship Id="rId3" Type="http://schemas.openxmlformats.org/officeDocument/2006/relationships/image" Target="../media/image781.png"  /><Relationship Id="rId30" Type="http://schemas.openxmlformats.org/officeDocument/2006/relationships/image" Target="../media/image808.svg"  /><Relationship Id="rId31" Type="http://schemas.openxmlformats.org/officeDocument/2006/relationships/image" Target="../media/image809.png"  /><Relationship Id="rId32" Type="http://schemas.openxmlformats.org/officeDocument/2006/relationships/image" Target="../media/image810.svg"  /><Relationship Id="rId33" Type="http://schemas.openxmlformats.org/officeDocument/2006/relationships/image" Target="../media/image811.png"  /><Relationship Id="rId34" Type="http://schemas.openxmlformats.org/officeDocument/2006/relationships/image" Target="../media/image812.svg"  /><Relationship Id="rId4" Type="http://schemas.openxmlformats.org/officeDocument/2006/relationships/image" Target="../media/image782.png"  /><Relationship Id="rId5" Type="http://schemas.openxmlformats.org/officeDocument/2006/relationships/image" Target="../media/image783.png"  /><Relationship Id="rId6" Type="http://schemas.openxmlformats.org/officeDocument/2006/relationships/image" Target="../media/image784.png"  /><Relationship Id="rId7" Type="http://schemas.openxmlformats.org/officeDocument/2006/relationships/image" Target="../media/image785.svg"  /><Relationship Id="rId8" Type="http://schemas.openxmlformats.org/officeDocument/2006/relationships/image" Target="../media/image786.png"  /><Relationship Id="rId9" Type="http://schemas.openxmlformats.org/officeDocument/2006/relationships/image" Target="../media/image787.png"  /></Relationships>
</file>

<file path=ppt/slides/slide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0"/>
          </p:nvPr>
        </p:nvSpPr>
        <p:spPr/>
        <p:txBody>
          <a:bodyPr/>
          <a:lstStyle/>
          <a:p>
            <a:pPr>
              <a:defRPr/>
            </a:pPr>
            <a:r>
              <a:rPr lang="ko-KR" altLang="en-US"/>
              <a:t/>
            </a:r>
            <a:endParaRPr lang="ko-KR" altLang="en-US"/>
          </a:p>
        </p:txBody>
      </p:sp>
      <p:sp>
        <p:nvSpPr>
          <p:cNvPr id="3" name="Footer Placeholder 4"/>
          <p:cNvSpPr>
            <a:spLocks noGrp="1"/>
          </p:cNvSpPr>
          <p:nvPr>
            <p:ph type="ftr" sz="quarter" idx="10"/>
          </p:nvPr>
        </p:nvSpPr>
        <p:spPr/>
        <p:txBody>
          <a:bodyPr/>
          <a:lstStyle/>
          <a:p>
            <a:pPr>
              <a:defRPr/>
            </a:pPr>
            <a:r>
              <a:rPr lang="en-US"/>
              <a:t>© 2022, Amazon Web Services, Inc. or its affiliates. All rights reserved.</a:t>
            </a:r>
            <a:endParaRPr lang="en-US"/>
          </a:p>
        </p:txBody>
      </p:sp>
      <p:sp>
        <p:nvSpPr>
          <p:cNvPr id="4" name="Slide Number Placeholder 5"/>
          <p:cNvSpPr>
            <a:spLocks noGrp="1"/>
          </p:cNvSpPr>
          <p:nvPr>
            <p:ph type="sldNum" sz="quarter" idx="11"/>
          </p:nvPr>
        </p:nvSpPr>
        <p:spPr/>
        <p:txBody>
          <a:bodyPr/>
          <a:lstStyle/>
          <a:p>
            <a:pPr>
              <a:defRPr/>
            </a:pPr>
            <a:fld id="{636FC78C-5380-0C4F-B55D-5784A0E39E02}" type="slidenum">
              <a:rPr lang="en-US"/>
              <a:pPr>
                <a:defRPr/>
              </a:pPr>
              <a:t>1</a:t>
            </a:fld>
            <a:endParaRPr lang="en-US"/>
          </a:p>
        </p:txBody>
      </p:sp>
      <p:pic>
        <p:nvPicPr>
          <p:cNvPr id="5" name="Graphic 22"/>
          <p:cNvPicPr>
            <a:picLocks noChangeAspect="1" noChangeArrowheads="1"/>
          </p:cNvPicPr>
          <p:nvPr/>
        </p:nvPicPr>
        <p:blipFill rotWithShape="1">
          <a:blip r:embed="rId2"/>
          <a:srcRect/>
          <a:stretch>
            <a:fillRect/>
          </a:stretch>
        </p:blipFill>
        <p:spPr>
          <a:xfrm>
            <a:off x="3995950" y="2959100"/>
            <a:ext cx="469900" cy="469900"/>
          </a:xfrm>
          <a:prstGeom prst="rect">
            <a:avLst/>
          </a:prstGeom>
          <a:noFill/>
          <a:ln>
            <a:noFill/>
          </a:ln>
        </p:spPr>
      </p:pic>
      <p:pic>
        <p:nvPicPr>
          <p:cNvPr id="6" name="Graphic 8"/>
          <p:cNvPicPr>
            <a:picLocks noChangeAspect="1" noChangeArrowheads="1"/>
          </p:cNvPicPr>
          <p:nvPr/>
        </p:nvPicPr>
        <p:blipFill rotWithShape="1">
          <a:blip r:embed="rId3"/>
          <a:srcRect/>
          <a:stretch>
            <a:fillRect/>
          </a:stretch>
        </p:blipFill>
        <p:spPr>
          <a:xfrm>
            <a:off x="6473388" y="2959100"/>
            <a:ext cx="469900" cy="469900"/>
          </a:xfrm>
          <a:prstGeom prst="rect">
            <a:avLst/>
          </a:prstGeom>
          <a:noFill/>
          <a:ln>
            <a:noFill/>
          </a:ln>
        </p:spPr>
      </p:pic>
      <p:pic>
        <p:nvPicPr>
          <p:cNvPr id="7" name="Graphic 8"/>
          <p:cNvPicPr>
            <a:picLocks noChangeAspect="1" noChangeArrowheads="1"/>
          </p:cNvPicPr>
          <p:nvPr/>
        </p:nvPicPr>
        <p:blipFill rotWithShape="1">
          <a:blip r:embed="rId4"/>
          <a:srcRect/>
          <a:stretch>
            <a:fillRect/>
          </a:stretch>
        </p:blipFill>
        <p:spPr>
          <a:xfrm>
            <a:off x="6473388" y="4323240"/>
            <a:ext cx="469900" cy="469900"/>
          </a:xfrm>
          <a:prstGeom prst="rect">
            <a:avLst/>
          </a:prstGeom>
          <a:noFill/>
          <a:ln>
            <a:noFill/>
          </a:ln>
        </p:spPr>
      </p:pic>
      <p:pic>
        <p:nvPicPr>
          <p:cNvPr id="8" name="Graphic 8"/>
          <p:cNvPicPr>
            <a:picLocks noChangeAspect="1" noChangeArrowheads="1"/>
          </p:cNvPicPr>
          <p:nvPr/>
        </p:nvPicPr>
        <p:blipFill rotWithShape="1">
          <a:blip r:embed="rId5"/>
          <a:srcRect/>
          <a:stretch>
            <a:fillRect/>
          </a:stretch>
        </p:blipFill>
        <p:spPr>
          <a:xfrm>
            <a:off x="6473388" y="1741009"/>
            <a:ext cx="469900" cy="469900"/>
          </a:xfrm>
          <a:prstGeom prst="rect">
            <a:avLst/>
          </a:prstGeom>
          <a:noFill/>
          <a:ln>
            <a:noFill/>
          </a:ln>
        </p:spPr>
      </p:pic>
      <p:cxnSp>
        <p:nvCxnSpPr>
          <p:cNvPr id="11" name="Straight Arrow Connector 8"/>
          <p:cNvCxnSpPr/>
          <p:nvPr/>
        </p:nvCxnSpPr>
        <p:spPr>
          <a:xfrm flipV="1">
            <a:off x="4558229" y="3194050"/>
            <a:ext cx="670996" cy="6350"/>
          </a:xfrm>
          <a:prstGeom prst="straightConnector1">
            <a:avLst/>
          </a:prstGeom>
          <a:ln w="12700">
            <a:solidFill>
              <a:srgbClr val="545b64"/>
            </a:solidFill>
            <a:tailEnd type="arrow" w="med" len="sm"/>
          </a:ln>
        </p:spPr>
        <p:style>
          <a:lnRef idx="1">
            <a:schemeClr val="accent1"/>
          </a:lnRef>
          <a:fillRef idx="0">
            <a:schemeClr val="accent1"/>
          </a:fillRef>
          <a:effectRef idx="0">
            <a:schemeClr val="accent1"/>
          </a:effectRef>
          <a:fontRef idx="minor">
            <a:schemeClr val="tx1"/>
          </a:fontRef>
        </p:style>
      </p:cxnSp>
      <p:sp>
        <p:nvSpPr>
          <p:cNvPr id="12" name="Freeform 34"/>
          <p:cNvSpPr/>
          <p:nvPr/>
        </p:nvSpPr>
        <p:spPr>
          <a:xfrm flipH="1">
            <a:off x="5553075" y="1975960"/>
            <a:ext cx="719137" cy="946150"/>
          </a:xfrm>
          <a:custGeom>
            <a:avLst/>
            <a:gdLst>
              <a:gd name="connsiteX0" fmla="*/ 1371600 w 1371600"/>
              <a:gd name="connsiteY0" fmla="*/ 711200 h 711200"/>
              <a:gd name="connsiteX1" fmla="*/ 1371600 w 1371600"/>
              <a:gd name="connsiteY1" fmla="*/ 0 h 711200"/>
              <a:gd name="connsiteX2" fmla="*/ 0 w 1371600"/>
              <a:gd name="connsiteY2" fmla="*/ 0 h 711200"/>
            </a:gd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chemeClr val="accent1"/>
            </a:solidFill>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ts val="0"/>
              </a:spcBef>
              <a:spcAft>
                <a:spcPts val="0"/>
              </a:spcAft>
              <a:defRPr/>
            </a:pPr>
            <a:endParaRPr lang="en-US"/>
          </a:p>
        </p:txBody>
      </p:sp>
      <p:sp>
        <p:nvSpPr>
          <p:cNvPr id="13" name="Freeform 35"/>
          <p:cNvSpPr/>
          <p:nvPr/>
        </p:nvSpPr>
        <p:spPr>
          <a:xfrm flipH="1" flipV="1">
            <a:off x="5553075" y="3486150"/>
            <a:ext cx="719138" cy="1072040"/>
          </a:xfrm>
          <a:custGeom>
            <a:avLst/>
            <a:gdLst>
              <a:gd name="connsiteX0" fmla="*/ 1371600 w 1371600"/>
              <a:gd name="connsiteY0" fmla="*/ 711200 h 711200"/>
              <a:gd name="connsiteX1" fmla="*/ 1371600 w 1371600"/>
              <a:gd name="connsiteY1" fmla="*/ 0 h 711200"/>
              <a:gd name="connsiteX2" fmla="*/ 0 w 1371600"/>
              <a:gd name="connsiteY2" fmla="*/ 0 h 711200"/>
            </a:gd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ff0000"/>
            </a:solidFill>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ts val="0"/>
              </a:spcBef>
              <a:spcAft>
                <a:spcPts val="0"/>
              </a:spcAft>
              <a:defRPr/>
            </a:pPr>
            <a:endParaRPr lang="en-US"/>
          </a:p>
        </p:txBody>
      </p:sp>
      <p:cxnSp>
        <p:nvCxnSpPr>
          <p:cNvPr id="14" name="Straight Arrow Connector 8"/>
          <p:cNvCxnSpPr/>
          <p:nvPr/>
        </p:nvCxnSpPr>
        <p:spPr>
          <a:xfrm>
            <a:off x="5822631" y="3194050"/>
            <a:ext cx="449582" cy="6350"/>
          </a:xfrm>
          <a:prstGeom prst="straightConnector1">
            <a:avLst/>
          </a:prstGeom>
          <a:ln w="12700">
            <a:solidFill>
              <a:srgbClr val="ff0000"/>
            </a:solidFill>
            <a:tailEnd type="arrow" w="med" len="sm"/>
          </a:ln>
        </p:spPr>
        <p:style>
          <a:lnRef idx="1">
            <a:schemeClr val="accent1"/>
          </a:lnRef>
          <a:fillRef idx="0">
            <a:schemeClr val="accent1"/>
          </a:fillRef>
          <a:effectRef idx="0">
            <a:schemeClr val="accent1"/>
          </a:effectRef>
          <a:fontRef idx="minor">
            <a:schemeClr val="tx1"/>
          </a:fontRef>
        </p:style>
      </p:cxnSp>
      <p:pic>
        <p:nvPicPr>
          <p:cNvPr id="15" name="Graphic 63"/>
          <p:cNvPicPr>
            <a:picLocks noChangeAspect="1" noChangeArrowheads="1"/>
          </p:cNvPicPr>
          <p:nvPr/>
        </p:nvPicPr>
        <p:blipFill rotWithShape="1">
          <a:blip r:embed="rId6"/>
          <a:srcRect/>
          <a:stretch>
            <a:fillRect/>
          </a:stretch>
        </p:blipFill>
        <p:spPr>
          <a:xfrm>
            <a:off x="5324475" y="2971800"/>
            <a:ext cx="457200" cy="457200"/>
          </a:xfrm>
          <a:prstGeom prst="rect">
            <a:avLst/>
          </a:prstGeom>
          <a:noFill/>
          <a:ln>
            <a:noFill/>
          </a:ln>
        </p:spPr>
      </p:pic>
      <p:sp>
        <p:nvSpPr>
          <p:cNvPr id="16" name="TextBox 25"/>
          <p:cNvSpPr txBox="1">
            <a:spLocks noChangeArrowheads="1"/>
          </p:cNvSpPr>
          <p:nvPr/>
        </p:nvSpPr>
        <p:spPr>
          <a:xfrm>
            <a:off x="3861807" y="3429000"/>
            <a:ext cx="738187" cy="207645"/>
          </a:xfrm>
          <a:prstGeom prst="rect">
            <a:avLst/>
          </a:prstGeom>
          <a:noFill/>
          <a:ln>
            <a:noFill/>
          </a:ln>
        </p:spPr>
        <p:txBody>
          <a:bodyPr wrap="square">
            <a:spAutoFit/>
          </a:bodyPr>
          <a:lstStyle/>
          <a:p>
            <a:pPr algn="ctr" eaLnBrk="1" hangingPunct="1">
              <a:defRPr/>
            </a:pPr>
            <a:r>
              <a:rPr lang="en-US" altLang="ko-KR" sz="800">
                <a:solidFill>
                  <a:srgbClr val="000000"/>
                </a:solidFill>
                <a:latin typeface="Arial"/>
                <a:ea typeface="+mn-ea"/>
                <a:cs typeface="Arial"/>
              </a:rPr>
              <a:t>Tech User</a:t>
            </a:r>
            <a:endParaRPr lang="en-US" altLang="ko-KR" sz="800">
              <a:solidFill>
                <a:srgbClr val="000000"/>
              </a:solidFill>
              <a:latin typeface="Arial"/>
              <a:ea typeface="+mn-ea"/>
              <a:cs typeface="Arial"/>
            </a:endParaRPr>
          </a:p>
        </p:txBody>
      </p:sp>
      <p:sp>
        <p:nvSpPr>
          <p:cNvPr id="17" name="TextBox 25"/>
          <p:cNvSpPr txBox="1">
            <a:spLocks noChangeArrowheads="1"/>
          </p:cNvSpPr>
          <p:nvPr/>
        </p:nvSpPr>
        <p:spPr>
          <a:xfrm>
            <a:off x="6282094" y="3429000"/>
            <a:ext cx="855849" cy="207645"/>
          </a:xfrm>
          <a:prstGeom prst="rect">
            <a:avLst/>
          </a:prstGeom>
          <a:noFill/>
          <a:ln>
            <a:noFill/>
          </a:ln>
        </p:spPr>
        <p:txBody>
          <a:bodyPr wrap="square">
            <a:spAutoFit/>
          </a:bodyPr>
          <a:lstStyle/>
          <a:p>
            <a:pPr algn="ctr" eaLnBrk="1" hangingPunct="1">
              <a:defRPr/>
            </a:pPr>
            <a:r>
              <a:rPr lang="en-US" altLang="ko-KR" sz="800">
                <a:solidFill>
                  <a:srgbClr val="000000"/>
                </a:solidFill>
                <a:latin typeface="Arial"/>
                <a:ea typeface="+mn-ea"/>
                <a:cs typeface="Arial"/>
              </a:rPr>
              <a:t>SalesTeam</a:t>
            </a:r>
            <a:endParaRPr lang="en-US" altLang="ko-KR" sz="800">
              <a:solidFill>
                <a:srgbClr val="000000"/>
              </a:solidFill>
              <a:latin typeface="Arial"/>
              <a:ea typeface="+mn-ea"/>
              <a:cs typeface="Arial"/>
            </a:endParaRPr>
          </a:p>
        </p:txBody>
      </p:sp>
      <p:sp>
        <p:nvSpPr>
          <p:cNvPr id="20" name="TextBox 21"/>
          <p:cNvSpPr txBox="1">
            <a:spLocks noChangeArrowheads="1"/>
          </p:cNvSpPr>
          <p:nvPr/>
        </p:nvSpPr>
        <p:spPr>
          <a:xfrm>
            <a:off x="4146808" y="2917195"/>
            <a:ext cx="1493838" cy="214625"/>
          </a:xfrm>
          <a:prstGeom prst="rect">
            <a:avLst/>
          </a:prstGeom>
          <a:noFill/>
          <a:ln>
            <a:noFill/>
          </a:ln>
        </p:spPr>
        <p:txBody>
          <a:bodyPr>
            <a:spAutoFit/>
          </a:bodyPr>
          <a:lstStyle/>
          <a:p>
            <a:pPr algn="ctr" eaLnBrk="1" hangingPunct="1">
              <a:defRPr/>
            </a:pPr>
            <a:r>
              <a:rPr lang="en-US" altLang="ko-KR" sz="800">
                <a:latin typeface="Arial"/>
                <a:ea typeface="Amazon Ember"/>
                <a:cs typeface="Arial"/>
              </a:rPr>
              <a:t> Policy</a:t>
            </a:r>
            <a:endParaRPr lang="en-US" altLang="ko-KR" sz="800">
              <a:latin typeface="Arial"/>
              <a:ea typeface="Amazon Ember"/>
              <a:cs typeface="Arial"/>
            </a:endParaRPr>
          </a:p>
        </p:txBody>
      </p:sp>
      <p:pic>
        <p:nvPicPr>
          <p:cNvPr id="21" name="Graphic 35"/>
          <p:cNvPicPr>
            <a:picLocks noChangeAspect="1" noChangeArrowheads="1"/>
          </p:cNvPicPr>
          <p:nvPr/>
        </p:nvPicPr>
        <p:blipFill rotWithShape="1">
          <a:blip r:embed="rId7"/>
          <a:srcRect/>
          <a:stretch>
            <a:fillRect/>
          </a:stretch>
        </p:blipFill>
        <p:spPr>
          <a:xfrm>
            <a:off x="4678621" y="2508001"/>
            <a:ext cx="457200" cy="457200"/>
          </a:xfrm>
          <a:prstGeom prst="rect">
            <a:avLst/>
          </a:prstGeom>
          <a:noFill/>
          <a:ln>
            <a:noFill/>
          </a:ln>
        </p:spPr>
      </p:pic>
      <p:sp>
        <p:nvSpPr>
          <p:cNvPr id="22" name="TextBox 25"/>
          <p:cNvSpPr txBox="1">
            <a:spLocks noChangeArrowheads="1"/>
          </p:cNvSpPr>
          <p:nvPr/>
        </p:nvSpPr>
        <p:spPr>
          <a:xfrm>
            <a:off x="6282094" y="2210909"/>
            <a:ext cx="855849" cy="207645"/>
          </a:xfrm>
          <a:prstGeom prst="rect">
            <a:avLst/>
          </a:prstGeom>
          <a:noFill/>
          <a:ln>
            <a:noFill/>
          </a:ln>
        </p:spPr>
        <p:txBody>
          <a:bodyPr wrap="square">
            <a:spAutoFit/>
          </a:bodyPr>
          <a:lstStyle/>
          <a:p>
            <a:pPr algn="ctr" eaLnBrk="1" hangingPunct="1">
              <a:defRPr/>
            </a:pPr>
            <a:r>
              <a:rPr lang="en-US" altLang="ko-KR" sz="800">
                <a:solidFill>
                  <a:srgbClr val="000000"/>
                </a:solidFill>
                <a:latin typeface="Arial"/>
                <a:ea typeface="+mn-ea"/>
                <a:cs typeface="Arial"/>
              </a:rPr>
              <a:t>TechTeam</a:t>
            </a:r>
            <a:endParaRPr lang="en-US" altLang="ko-KR" sz="800">
              <a:solidFill>
                <a:srgbClr val="000000"/>
              </a:solidFill>
              <a:latin typeface="Arial"/>
              <a:ea typeface="+mn-ea"/>
              <a:cs typeface="Arial"/>
            </a:endParaRPr>
          </a:p>
        </p:txBody>
      </p:sp>
      <p:sp>
        <p:nvSpPr>
          <p:cNvPr id="23" name="TextBox 25"/>
          <p:cNvSpPr txBox="1">
            <a:spLocks noChangeArrowheads="1"/>
          </p:cNvSpPr>
          <p:nvPr/>
        </p:nvSpPr>
        <p:spPr>
          <a:xfrm>
            <a:off x="6282094" y="4793140"/>
            <a:ext cx="855849" cy="215105"/>
          </a:xfrm>
          <a:prstGeom prst="rect">
            <a:avLst/>
          </a:prstGeom>
          <a:noFill/>
          <a:ln>
            <a:noFill/>
          </a:ln>
        </p:spPr>
        <p:txBody>
          <a:bodyPr wrap="square">
            <a:spAutoFit/>
          </a:bodyPr>
          <a:lstStyle/>
          <a:p>
            <a:pPr algn="ctr" eaLnBrk="1" hangingPunct="1">
              <a:defRPr/>
            </a:pPr>
            <a:r>
              <a:rPr lang="en-US" altLang="ko-KR" sz="800">
                <a:solidFill>
                  <a:srgbClr val="000000"/>
                </a:solidFill>
                <a:latin typeface="Arial"/>
                <a:ea typeface="+mn-ea"/>
                <a:cs typeface="Arial"/>
              </a:rPr>
              <a:t>RepairTeam</a:t>
            </a:r>
            <a:endParaRPr lang="en-US" altLang="ko-KR" sz="800">
              <a:solidFill>
                <a:srgbClr val="000000"/>
              </a:solidFill>
              <a:latin typeface="Arial"/>
              <a:ea typeface="+mn-ea"/>
              <a:cs typeface="Aria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Title 1">
            <a:extLst>
              <a:ext uri="{FF2B5EF4-FFF2-40B4-BE49-F238E27FC236}">
                <a16:creationId xmlns:a16="http://schemas.microsoft.com/office/drawing/2014/main" id="{EE71264B-8810-D141-813E-B5D5568DA937}"/>
              </a:ext>
            </a:extLst>
          </p:cNvPr>
          <p:cNvSpPr>
            <a:spLocks noGrp="1" noChangeArrowheads="1"/>
          </p:cNvSpPr>
          <p:nvPr>
            <p:ph type="title"/>
          </p:nvPr>
        </p:nvSpPr>
        <p:spPr>
          <a:xfrm>
            <a:off x="241300" y="365125"/>
            <a:ext cx="8637588" cy="644525"/>
          </a:xfrm>
        </p:spPr>
        <p:txBody>
          <a:bodyPr/>
          <a:lstStyle/>
          <a:p>
            <a:pPr eaLnBrk="1" hangingPunct="1"/>
            <a:r>
              <a:rPr lang="en-US" altLang="en-US" dirty="0"/>
              <a:t>Analytics</a:t>
            </a:r>
          </a:p>
        </p:txBody>
      </p:sp>
      <p:sp>
        <p:nvSpPr>
          <p:cNvPr id="73731" name="Footer Placeholder 2">
            <a:extLst>
              <a:ext uri="{FF2B5EF4-FFF2-40B4-BE49-F238E27FC236}">
                <a16:creationId xmlns:a16="http://schemas.microsoft.com/office/drawing/2014/main" id="{8B104E06-8896-B942-84F9-E91C79E78362}"/>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73732" name="Slide Number Placeholder 3">
            <a:extLst>
              <a:ext uri="{FF2B5EF4-FFF2-40B4-BE49-F238E27FC236}">
                <a16:creationId xmlns:a16="http://schemas.microsoft.com/office/drawing/2014/main" id="{7FAE0CA2-7460-D24B-AD0A-B86F8FF32CCC}"/>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AC460695-E7DE-114C-B782-97F7B53CBA4F}" type="slidenum">
              <a:rPr lang="en-US" altLang="en-US" smtClean="0">
                <a:solidFill>
                  <a:srgbClr val="161E2D"/>
                </a:solidFill>
                <a:latin typeface="Arial" panose="020B0604020202020204" pitchFamily="34" charset="0"/>
              </a:rPr>
              <a:pPr fontAlgn="base">
                <a:spcBef>
                  <a:spcPct val="0"/>
                </a:spcBef>
                <a:spcAft>
                  <a:spcPct val="0"/>
                </a:spcAft>
              </a:pPr>
              <a:t>35</a:t>
            </a:fld>
            <a:endParaRPr lang="en-US" altLang="en-US" dirty="0">
              <a:solidFill>
                <a:srgbClr val="161E2D"/>
              </a:solidFill>
              <a:latin typeface="Arial" panose="020B0604020202020204" pitchFamily="34" charset="0"/>
            </a:endParaRPr>
          </a:p>
        </p:txBody>
      </p:sp>
      <p:sp>
        <p:nvSpPr>
          <p:cNvPr id="73733" name="Text Placeholder 4">
            <a:extLst>
              <a:ext uri="{FF2B5EF4-FFF2-40B4-BE49-F238E27FC236}">
                <a16:creationId xmlns:a16="http://schemas.microsoft.com/office/drawing/2014/main" id="{ADF8E24D-E8AD-2046-A4C0-1D8442E80BA2}"/>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5/5</a:t>
            </a:r>
          </a:p>
        </p:txBody>
      </p:sp>
      <p:cxnSp>
        <p:nvCxnSpPr>
          <p:cNvPr id="16" name="Straight Connector 15">
            <a:extLst>
              <a:ext uri="{FF2B5EF4-FFF2-40B4-BE49-F238E27FC236}">
                <a16:creationId xmlns:a16="http://schemas.microsoft.com/office/drawing/2014/main" id="{694F6B7F-24BC-BB43-B6EE-DC94E7F494C4}"/>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13570B0-F2FF-6A4A-9015-375881D7FBEA}"/>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3117F66F-E8BB-AE40-AD6A-8E6AAEFD21BA}"/>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13" name="Graphic 8">
            <a:extLst>
              <a:ext uri="{FF2B5EF4-FFF2-40B4-BE49-F238E27FC236}">
                <a16:creationId xmlns:a16="http://schemas.microsoft.com/office/drawing/2014/main" id="{6ACDCFF9-D0E1-B740-BF9D-3F2DCB572B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44922"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Box 10">
            <a:extLst>
              <a:ext uri="{FF2B5EF4-FFF2-40B4-BE49-F238E27FC236}">
                <a16:creationId xmlns:a16="http://schemas.microsoft.com/office/drawing/2014/main" id="{1B6179EB-06FE-594D-8C45-2E6BD63A7B38}"/>
              </a:ext>
            </a:extLst>
          </p:cNvPr>
          <p:cNvSpPr txBox="1">
            <a:spLocks noChangeArrowheads="1"/>
          </p:cNvSpPr>
          <p:nvPr/>
        </p:nvSpPr>
        <p:spPr bwMode="auto">
          <a:xfrm>
            <a:off x="4489451"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Data Exchange</a:t>
            </a:r>
          </a:p>
        </p:txBody>
      </p:sp>
      <p:pic>
        <p:nvPicPr>
          <p:cNvPr id="17" name="Graphic 16">
            <a:extLst>
              <a:ext uri="{FF2B5EF4-FFF2-40B4-BE49-F238E27FC236}">
                <a16:creationId xmlns:a16="http://schemas.microsoft.com/office/drawing/2014/main" id="{A57BCE42-7565-4541-9212-0B5C1F629F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7165"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TextBox 34">
            <a:extLst>
              <a:ext uri="{FF2B5EF4-FFF2-40B4-BE49-F238E27FC236}">
                <a16:creationId xmlns:a16="http://schemas.microsoft.com/office/drawing/2014/main" id="{E61E766C-2C65-964C-BF1A-91EBD3B205A9}"/>
              </a:ext>
            </a:extLst>
          </p:cNvPr>
          <p:cNvSpPr txBox="1">
            <a:spLocks noChangeArrowheads="1"/>
          </p:cNvSpPr>
          <p:nvPr/>
        </p:nvSpPr>
        <p:spPr bwMode="auto">
          <a:xfrm>
            <a:off x="2236329" y="1946275"/>
            <a:ext cx="225752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Managed Streaming for Apache Kafka</a:t>
            </a:r>
          </a:p>
        </p:txBody>
      </p:sp>
      <p:sp>
        <p:nvSpPr>
          <p:cNvPr id="20" name="TextBox 17">
            <a:extLst>
              <a:ext uri="{FF2B5EF4-FFF2-40B4-BE49-F238E27FC236}">
                <a16:creationId xmlns:a16="http://schemas.microsoft.com/office/drawing/2014/main" id="{F02C11B7-9288-2D4E-88FD-B53BE5D87E0A}"/>
              </a:ext>
            </a:extLst>
          </p:cNvPr>
          <p:cNvSpPr txBox="1">
            <a:spLocks noChangeArrowheads="1"/>
          </p:cNvSpPr>
          <p:nvPr/>
        </p:nvSpPr>
        <p:spPr bwMode="auto">
          <a:xfrm>
            <a:off x="6757428"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rgbClr val="161E2D"/>
                </a:solidFill>
                <a:latin typeface="Arial" panose="020B0604020202020204" pitchFamily="34" charset="0"/>
                <a:ea typeface="Amazon Ember" panose="020B0603020204020204" pitchFamily="34" charset="0"/>
                <a:cs typeface="Arial" panose="020B0604020202020204" pitchFamily="34" charset="0"/>
              </a:rPr>
              <a:t>AWS Glue DataBrew</a:t>
            </a:r>
          </a:p>
        </p:txBody>
      </p:sp>
      <p:pic>
        <p:nvPicPr>
          <p:cNvPr id="23" name="Graphic 22">
            <a:extLst>
              <a:ext uri="{FF2B5EF4-FFF2-40B4-BE49-F238E27FC236}">
                <a16:creationId xmlns:a16="http://schemas.microsoft.com/office/drawing/2014/main" id="{5DAB89DC-6F62-604E-AAA6-219FB0E016D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533137" y="1184275"/>
            <a:ext cx="762000" cy="762000"/>
          </a:xfrm>
          <a:prstGeom prst="rect">
            <a:avLst/>
          </a:prstGeom>
        </p:spPr>
      </p:pic>
      <p:pic>
        <p:nvPicPr>
          <p:cNvPr id="15" name="Graphic 12">
            <a:extLst>
              <a:ext uri="{FF2B5EF4-FFF2-40B4-BE49-F238E27FC236}">
                <a16:creationId xmlns:a16="http://schemas.microsoft.com/office/drawing/2014/main" id="{66ECDE18-532E-F142-B49A-7AAEA99C7069}"/>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982072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TextBox 19">
            <a:extLst>
              <a:ext uri="{FF2B5EF4-FFF2-40B4-BE49-F238E27FC236}">
                <a16:creationId xmlns:a16="http://schemas.microsoft.com/office/drawing/2014/main" id="{7BB8CDD1-1192-7941-A83B-026F456A636B}"/>
              </a:ext>
            </a:extLst>
          </p:cNvPr>
          <p:cNvSpPr txBox="1">
            <a:spLocks noChangeArrowheads="1"/>
          </p:cNvSpPr>
          <p:nvPr/>
        </p:nvSpPr>
        <p:spPr bwMode="auto">
          <a:xfrm>
            <a:off x="9037078"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FinSpace</a:t>
            </a:r>
          </a:p>
        </p:txBody>
      </p:sp>
      <p:sp>
        <p:nvSpPr>
          <p:cNvPr id="22" name="TextBox 16">
            <a:extLst>
              <a:ext uri="{FF2B5EF4-FFF2-40B4-BE49-F238E27FC236}">
                <a16:creationId xmlns:a16="http://schemas.microsoft.com/office/drawing/2014/main" id="{66DCB1DA-3CC9-3145-96B7-81DA213E54CD}"/>
              </a:ext>
            </a:extLst>
          </p:cNvPr>
          <p:cNvSpPr txBox="1">
            <a:spLocks noChangeArrowheads="1"/>
          </p:cNvSpPr>
          <p:nvPr/>
        </p:nvSpPr>
        <p:spPr bwMode="auto">
          <a:xfrm>
            <a:off x="2717801" y="3317875"/>
            <a:ext cx="126841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Amazon MSK Connect</a:t>
            </a:r>
          </a:p>
        </p:txBody>
      </p:sp>
      <p:pic>
        <p:nvPicPr>
          <p:cNvPr id="24" name="Graphic 7">
            <a:extLst>
              <a:ext uri="{FF2B5EF4-FFF2-40B4-BE49-F238E27FC236}">
                <a16:creationId xmlns:a16="http://schemas.microsoft.com/office/drawing/2014/main" id="{A692D88F-4C61-5A4C-8D55-614CD6888B72}"/>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3117850" y="28098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TextBox 16">
            <a:extLst>
              <a:ext uri="{FF2B5EF4-FFF2-40B4-BE49-F238E27FC236}">
                <a16:creationId xmlns:a16="http://schemas.microsoft.com/office/drawing/2014/main" id="{9B7A4513-A98B-9344-86F1-9259A264049E}"/>
              </a:ext>
            </a:extLst>
          </p:cNvPr>
          <p:cNvSpPr txBox="1">
            <a:spLocks noChangeArrowheads="1"/>
          </p:cNvSpPr>
          <p:nvPr/>
        </p:nvSpPr>
        <p:spPr bwMode="auto">
          <a:xfrm>
            <a:off x="4893157" y="3317875"/>
            <a:ext cx="1451039"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AWS Data Exchange for APIs</a:t>
            </a:r>
          </a:p>
        </p:txBody>
      </p:sp>
      <p:pic>
        <p:nvPicPr>
          <p:cNvPr id="26" name="Graphic 7">
            <a:extLst>
              <a:ext uri="{FF2B5EF4-FFF2-40B4-BE49-F238E27FC236}">
                <a16:creationId xmlns:a16="http://schemas.microsoft.com/office/drawing/2014/main" id="{D812A7BD-8CEC-5F4E-970A-3FDA46C7F7F4}"/>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5400604" y="28098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1009" name="Graphic 21">
            <a:extLst>
              <a:ext uri="{FF2B5EF4-FFF2-40B4-BE49-F238E27FC236}">
                <a16:creationId xmlns:a16="http://schemas.microsoft.com/office/drawing/2014/main" id="{916EE47A-0A5B-D241-A7DE-707C70D363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31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1010" name="Graphic 18">
            <a:extLst>
              <a:ext uri="{FF2B5EF4-FFF2-40B4-BE49-F238E27FC236}">
                <a16:creationId xmlns:a16="http://schemas.microsoft.com/office/drawing/2014/main" id="{38AC961A-9071-BA4D-B3F5-9AFF169701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1011" name="Graphic 8">
            <a:extLst>
              <a:ext uri="{FF2B5EF4-FFF2-40B4-BE49-F238E27FC236}">
                <a16:creationId xmlns:a16="http://schemas.microsoft.com/office/drawing/2014/main" id="{A7E7B7DA-6B59-8A48-BF95-5C345DFF98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1012" name="Title 1">
            <a:extLst>
              <a:ext uri="{FF2B5EF4-FFF2-40B4-BE49-F238E27FC236}">
                <a16:creationId xmlns:a16="http://schemas.microsoft.com/office/drawing/2014/main" id="{E15F8B41-01BF-C14B-9DD4-C416CED90ADE}"/>
              </a:ext>
            </a:extLst>
          </p:cNvPr>
          <p:cNvSpPr>
            <a:spLocks noGrp="1" noChangeArrowheads="1"/>
          </p:cNvSpPr>
          <p:nvPr>
            <p:ph type="title"/>
          </p:nvPr>
        </p:nvSpPr>
        <p:spPr>
          <a:xfrm>
            <a:off x="241300" y="365125"/>
            <a:ext cx="8637588" cy="644525"/>
          </a:xfrm>
        </p:spPr>
        <p:txBody>
          <a:bodyPr/>
          <a:lstStyle/>
          <a:p>
            <a:pPr eaLnBrk="1" hangingPunct="1"/>
            <a:r>
              <a:rPr lang="en-US" altLang="en-US" dirty="0"/>
              <a:t>Storage</a:t>
            </a:r>
          </a:p>
        </p:txBody>
      </p:sp>
      <p:sp>
        <p:nvSpPr>
          <p:cNvPr id="171013" name="Footer Placeholder 2">
            <a:extLst>
              <a:ext uri="{FF2B5EF4-FFF2-40B4-BE49-F238E27FC236}">
                <a16:creationId xmlns:a16="http://schemas.microsoft.com/office/drawing/2014/main" id="{C4B1ED27-B640-DE4C-B88F-03F633A57310}"/>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171014" name="Slide Number Placeholder 3">
            <a:extLst>
              <a:ext uri="{FF2B5EF4-FFF2-40B4-BE49-F238E27FC236}">
                <a16:creationId xmlns:a16="http://schemas.microsoft.com/office/drawing/2014/main" id="{AA8640D4-087E-B444-9DF5-FB747873613A}"/>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5275131E-0873-BE4B-B75A-39EB913931AA}" type="slidenum">
              <a:rPr lang="en-US" altLang="en-US" smtClean="0">
                <a:solidFill>
                  <a:srgbClr val="161E2D"/>
                </a:solidFill>
                <a:latin typeface="Arial" panose="020B0604020202020204" pitchFamily="34" charset="0"/>
              </a:rPr>
              <a:pPr fontAlgn="base">
                <a:spcBef>
                  <a:spcPct val="0"/>
                </a:spcBef>
                <a:spcAft>
                  <a:spcPct val="0"/>
                </a:spcAft>
              </a:pPr>
              <a:t>147</a:t>
            </a:fld>
            <a:endParaRPr lang="en-US" altLang="en-US" dirty="0">
              <a:solidFill>
                <a:srgbClr val="161E2D"/>
              </a:solidFill>
              <a:latin typeface="Arial" panose="020B0604020202020204" pitchFamily="34" charset="0"/>
            </a:endParaRPr>
          </a:p>
        </p:txBody>
      </p:sp>
      <p:sp>
        <p:nvSpPr>
          <p:cNvPr id="171015" name="Text Placeholder 4">
            <a:extLst>
              <a:ext uri="{FF2B5EF4-FFF2-40B4-BE49-F238E27FC236}">
                <a16:creationId xmlns:a16="http://schemas.microsoft.com/office/drawing/2014/main" id="{1AC1971D-7D17-524B-9BC1-D7DA7BFD2D45}"/>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2/6</a:t>
            </a:r>
          </a:p>
        </p:txBody>
      </p:sp>
      <p:cxnSp>
        <p:nvCxnSpPr>
          <p:cNvPr id="11" name="Straight Connector 10">
            <a:extLst>
              <a:ext uri="{FF2B5EF4-FFF2-40B4-BE49-F238E27FC236}">
                <a16:creationId xmlns:a16="http://schemas.microsoft.com/office/drawing/2014/main" id="{7738F0F1-B62A-FE4E-B1C6-62128CFEB80C}"/>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71017" name="TextBox 11">
            <a:extLst>
              <a:ext uri="{FF2B5EF4-FFF2-40B4-BE49-F238E27FC236}">
                <a16:creationId xmlns:a16="http://schemas.microsoft.com/office/drawing/2014/main" id="{A8C4428E-3B6B-EE4B-86D9-0C4BF4DDC3A0}"/>
              </a:ext>
            </a:extLst>
          </p:cNvPr>
          <p:cNvSpPr txBox="1">
            <a:spLocks noChangeArrowheads="1"/>
          </p:cNvSpPr>
          <p:nvPr/>
        </p:nvSpPr>
        <p:spPr bwMode="auto">
          <a:xfrm>
            <a:off x="2228850"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FSx</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for Lustre</a:t>
            </a:r>
          </a:p>
        </p:txBody>
      </p:sp>
      <p:sp>
        <p:nvSpPr>
          <p:cNvPr id="171018" name="TextBox 12">
            <a:extLst>
              <a:ext uri="{FF2B5EF4-FFF2-40B4-BE49-F238E27FC236}">
                <a16:creationId xmlns:a16="http://schemas.microsoft.com/office/drawing/2014/main" id="{47F81941-E065-2E4A-B954-D8477E4AE569}"/>
              </a:ext>
            </a:extLst>
          </p:cNvPr>
          <p:cNvSpPr txBox="1">
            <a:spLocks noChangeArrowheads="1"/>
          </p:cNvSpPr>
          <p:nvPr/>
        </p:nvSpPr>
        <p:spPr bwMode="auto">
          <a:xfrm>
            <a:off x="4495800" y="1946275"/>
            <a:ext cx="22812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FSx for</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Windows File Server</a:t>
            </a:r>
          </a:p>
        </p:txBody>
      </p:sp>
      <p:cxnSp>
        <p:nvCxnSpPr>
          <p:cNvPr id="14" name="Straight Connector 13">
            <a:extLst>
              <a:ext uri="{FF2B5EF4-FFF2-40B4-BE49-F238E27FC236}">
                <a16:creationId xmlns:a16="http://schemas.microsoft.com/office/drawing/2014/main" id="{246532C5-4E6E-C141-9E08-0DB0FEB0E84C}"/>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26DEA00-DDF8-7E4B-9120-0E0DBF8AFC60}"/>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71021" name="TextBox 15">
            <a:extLst>
              <a:ext uri="{FF2B5EF4-FFF2-40B4-BE49-F238E27FC236}">
                <a16:creationId xmlns:a16="http://schemas.microsoft.com/office/drawing/2014/main" id="{00036460-F89C-A140-B65B-79FECA1016E7}"/>
              </a:ext>
            </a:extLst>
          </p:cNvPr>
          <p:cNvSpPr txBox="1">
            <a:spLocks noChangeArrowheads="1"/>
          </p:cNvSpPr>
          <p:nvPr/>
        </p:nvSpPr>
        <p:spPr bwMode="auto">
          <a:xfrm>
            <a:off x="9097213" y="1946275"/>
            <a:ext cx="22018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CloudEndure</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Disaster Recovery</a:t>
            </a:r>
          </a:p>
        </p:txBody>
      </p:sp>
      <p:sp>
        <p:nvSpPr>
          <p:cNvPr id="171022" name="TextBox 16">
            <a:extLst>
              <a:ext uri="{FF2B5EF4-FFF2-40B4-BE49-F238E27FC236}">
                <a16:creationId xmlns:a16="http://schemas.microsoft.com/office/drawing/2014/main" id="{82008BFB-C29A-764F-AE60-207E68BAC1DD}"/>
              </a:ext>
            </a:extLst>
          </p:cNvPr>
          <p:cNvSpPr txBox="1">
            <a:spLocks noChangeArrowheads="1"/>
          </p:cNvSpPr>
          <p:nvPr/>
        </p:nvSpPr>
        <p:spPr bwMode="auto">
          <a:xfrm>
            <a:off x="5062125" y="3279775"/>
            <a:ext cx="114858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File system</a:t>
            </a:r>
          </a:p>
        </p:txBody>
      </p:sp>
      <p:pic>
        <p:nvPicPr>
          <p:cNvPr id="171023" name="Graphic 17">
            <a:extLst>
              <a:ext uri="{FF2B5EF4-FFF2-40B4-BE49-F238E27FC236}">
                <a16:creationId xmlns:a16="http://schemas.microsoft.com/office/drawing/2014/main" id="{74E8D842-9A63-3B48-8933-013E4B938AB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13375" y="28225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1024" name="TextBox 22">
            <a:extLst>
              <a:ext uri="{FF2B5EF4-FFF2-40B4-BE49-F238E27FC236}">
                <a16:creationId xmlns:a16="http://schemas.microsoft.com/office/drawing/2014/main" id="{E551359B-F487-AC4C-B2B7-A906A77A3BE7}"/>
              </a:ext>
            </a:extLst>
          </p:cNvPr>
          <p:cNvSpPr txBox="1">
            <a:spLocks noChangeArrowheads="1"/>
          </p:cNvSpPr>
          <p:nvPr/>
        </p:nvSpPr>
        <p:spPr bwMode="auto">
          <a:xfrm>
            <a:off x="2792171" y="3279775"/>
            <a:ext cx="114939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File system</a:t>
            </a:r>
          </a:p>
        </p:txBody>
      </p:sp>
      <p:pic>
        <p:nvPicPr>
          <p:cNvPr id="171025" name="Graphic 23">
            <a:extLst>
              <a:ext uri="{FF2B5EF4-FFF2-40B4-BE49-F238E27FC236}">
                <a16:creationId xmlns:a16="http://schemas.microsoft.com/office/drawing/2014/main" id="{1F204EEC-6C6C-DC46-89E9-4B0097EE314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11500" y="28225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Graphic 2">
            <a:extLst>
              <a:ext uri="{FF2B5EF4-FFF2-40B4-BE49-F238E27FC236}">
                <a16:creationId xmlns:a16="http://schemas.microsoft.com/office/drawing/2014/main" id="{699E6240-8B2F-3045-B032-7F60D9A021B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536614" y="1182688"/>
            <a:ext cx="762000" cy="762000"/>
          </a:xfrm>
          <a:prstGeom prst="rect">
            <a:avLst/>
          </a:prstGeom>
        </p:spPr>
      </p:pic>
      <p:sp>
        <p:nvSpPr>
          <p:cNvPr id="22" name="TextBox 28">
            <a:extLst>
              <a:ext uri="{FF2B5EF4-FFF2-40B4-BE49-F238E27FC236}">
                <a16:creationId xmlns:a16="http://schemas.microsoft.com/office/drawing/2014/main" id="{5B43E770-5BA6-7148-BD4A-BA7978A08ED7}"/>
              </a:ext>
            </a:extLst>
          </p:cNvPr>
          <p:cNvSpPr txBox="1">
            <a:spLocks noChangeArrowheads="1"/>
          </p:cNvSpPr>
          <p:nvPr/>
        </p:nvSpPr>
        <p:spPr bwMode="auto">
          <a:xfrm>
            <a:off x="6819900" y="1944688"/>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FSx</a:t>
            </a: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2033" name="Graphic 20">
            <a:extLst>
              <a:ext uri="{FF2B5EF4-FFF2-40B4-BE49-F238E27FC236}">
                <a16:creationId xmlns:a16="http://schemas.microsoft.com/office/drawing/2014/main" id="{C93DAB20-F424-934B-A1D2-8515153AA4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358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2034" name="Graphic 16">
            <a:extLst>
              <a:ext uri="{FF2B5EF4-FFF2-40B4-BE49-F238E27FC236}">
                <a16:creationId xmlns:a16="http://schemas.microsoft.com/office/drawing/2014/main" id="{86AD58F2-B797-5C4D-8A92-AD387498AE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668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2035" name="Graphic 6">
            <a:extLst>
              <a:ext uri="{FF2B5EF4-FFF2-40B4-BE49-F238E27FC236}">
                <a16:creationId xmlns:a16="http://schemas.microsoft.com/office/drawing/2014/main" id="{204140C4-2783-2240-8BF0-31C6C91090F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2036" name="Title 1">
            <a:extLst>
              <a:ext uri="{FF2B5EF4-FFF2-40B4-BE49-F238E27FC236}">
                <a16:creationId xmlns:a16="http://schemas.microsoft.com/office/drawing/2014/main" id="{BCE95F13-4C4A-E54C-81C5-24816A65FF74}"/>
              </a:ext>
            </a:extLst>
          </p:cNvPr>
          <p:cNvSpPr>
            <a:spLocks noGrp="1" noChangeArrowheads="1"/>
          </p:cNvSpPr>
          <p:nvPr>
            <p:ph type="title"/>
          </p:nvPr>
        </p:nvSpPr>
        <p:spPr>
          <a:xfrm>
            <a:off x="241300" y="365125"/>
            <a:ext cx="8637588" cy="644525"/>
          </a:xfrm>
        </p:spPr>
        <p:txBody>
          <a:bodyPr/>
          <a:lstStyle/>
          <a:p>
            <a:pPr eaLnBrk="1" hangingPunct="1"/>
            <a:r>
              <a:rPr lang="en-US" altLang="en-US" dirty="0"/>
              <a:t>Storage</a:t>
            </a:r>
          </a:p>
        </p:txBody>
      </p:sp>
      <p:sp>
        <p:nvSpPr>
          <p:cNvPr id="172037" name="Footer Placeholder 2">
            <a:extLst>
              <a:ext uri="{FF2B5EF4-FFF2-40B4-BE49-F238E27FC236}">
                <a16:creationId xmlns:a16="http://schemas.microsoft.com/office/drawing/2014/main" id="{C1613C8D-08C8-A34C-BAEA-A0B1314CF7F1}"/>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172038" name="Slide Number Placeholder 3">
            <a:extLst>
              <a:ext uri="{FF2B5EF4-FFF2-40B4-BE49-F238E27FC236}">
                <a16:creationId xmlns:a16="http://schemas.microsoft.com/office/drawing/2014/main" id="{D1F4F1DB-6A2C-404D-A0E0-60E330D714AB}"/>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B4D1D79C-0A10-024E-9D0E-7CEADF5E2153}" type="slidenum">
              <a:rPr lang="en-US" altLang="en-US" smtClean="0">
                <a:solidFill>
                  <a:srgbClr val="161E2D"/>
                </a:solidFill>
                <a:latin typeface="Arial" panose="020B0604020202020204" pitchFamily="34" charset="0"/>
              </a:rPr>
              <a:pPr fontAlgn="base">
                <a:spcBef>
                  <a:spcPct val="0"/>
                </a:spcBef>
                <a:spcAft>
                  <a:spcPct val="0"/>
                </a:spcAft>
              </a:pPr>
              <a:t>148</a:t>
            </a:fld>
            <a:endParaRPr lang="en-US" altLang="en-US" dirty="0">
              <a:solidFill>
                <a:srgbClr val="161E2D"/>
              </a:solidFill>
              <a:latin typeface="Arial" panose="020B0604020202020204" pitchFamily="34" charset="0"/>
            </a:endParaRPr>
          </a:p>
        </p:txBody>
      </p:sp>
      <p:sp>
        <p:nvSpPr>
          <p:cNvPr id="172039" name="Text Placeholder 4">
            <a:extLst>
              <a:ext uri="{FF2B5EF4-FFF2-40B4-BE49-F238E27FC236}">
                <a16:creationId xmlns:a16="http://schemas.microsoft.com/office/drawing/2014/main" id="{7B995EE1-F1F9-6944-9FB8-1FC58D6D7E80}"/>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3/6</a:t>
            </a:r>
          </a:p>
        </p:txBody>
      </p:sp>
      <p:sp>
        <p:nvSpPr>
          <p:cNvPr id="172040" name="TextBox 9">
            <a:extLst>
              <a:ext uri="{FF2B5EF4-FFF2-40B4-BE49-F238E27FC236}">
                <a16:creationId xmlns:a16="http://schemas.microsoft.com/office/drawing/2014/main" id="{3A2FD6CC-2CE8-814D-BCD6-DE8D91692366}"/>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Snowball Edge</a:t>
            </a:r>
          </a:p>
        </p:txBody>
      </p:sp>
      <p:cxnSp>
        <p:nvCxnSpPr>
          <p:cNvPr id="11" name="Straight Connector 10">
            <a:extLst>
              <a:ext uri="{FF2B5EF4-FFF2-40B4-BE49-F238E27FC236}">
                <a16:creationId xmlns:a16="http://schemas.microsoft.com/office/drawing/2014/main" id="{7738F0F1-B62A-FE4E-B1C6-62128CFEB80C}"/>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72042" name="TextBox 11">
            <a:extLst>
              <a:ext uri="{FF2B5EF4-FFF2-40B4-BE49-F238E27FC236}">
                <a16:creationId xmlns:a16="http://schemas.microsoft.com/office/drawing/2014/main" id="{DE929B4E-A99C-BF4F-A4F3-48FD3C16F644}"/>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Snowmobile</a:t>
            </a:r>
          </a:p>
        </p:txBody>
      </p:sp>
      <p:sp>
        <p:nvSpPr>
          <p:cNvPr id="172043" name="TextBox 12">
            <a:extLst>
              <a:ext uri="{FF2B5EF4-FFF2-40B4-BE49-F238E27FC236}">
                <a16:creationId xmlns:a16="http://schemas.microsoft.com/office/drawing/2014/main" id="{1BCDD170-A7AC-AD4B-8663-3A81435A4250}"/>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Snowball</a:t>
            </a:r>
          </a:p>
        </p:txBody>
      </p:sp>
      <p:cxnSp>
        <p:nvCxnSpPr>
          <p:cNvPr id="14" name="Straight Connector 13">
            <a:extLst>
              <a:ext uri="{FF2B5EF4-FFF2-40B4-BE49-F238E27FC236}">
                <a16:creationId xmlns:a16="http://schemas.microsoft.com/office/drawing/2014/main" id="{246532C5-4E6E-C141-9E08-0DB0FEB0E84C}"/>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26DEA00-DDF8-7E4B-9120-0E0DBF8AFC60}"/>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72046" name="TextBox 17">
            <a:extLst>
              <a:ext uri="{FF2B5EF4-FFF2-40B4-BE49-F238E27FC236}">
                <a16:creationId xmlns:a16="http://schemas.microsoft.com/office/drawing/2014/main" id="{561D2E26-4612-E64C-8AD8-E1FF4EFEEC75}"/>
              </a:ext>
            </a:extLst>
          </p:cNvPr>
          <p:cNvSpPr txBox="1">
            <a:spLocks noChangeArrowheads="1"/>
          </p:cNvSpPr>
          <p:nvPr/>
        </p:nvSpPr>
        <p:spPr bwMode="auto">
          <a:xfrm>
            <a:off x="7277101" y="3279775"/>
            <a:ext cx="1265237"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Snowball </a:t>
            </a:r>
            <a:br>
              <a:rPr lang="en-US" altLang="en-US" sz="1100" dirty="0">
                <a:latin typeface="Arial" panose="020B0604020202020204" pitchFamily="34" charset="0"/>
                <a:ea typeface="Amazon Ember" panose="020B0603020204020204" pitchFamily="34" charset="0"/>
                <a:cs typeface="Arial" panose="020B0604020202020204" pitchFamily="34" charset="0"/>
              </a:rPr>
            </a:br>
            <a:r>
              <a:rPr lang="en-US" altLang="en-US" sz="1100" dirty="0">
                <a:latin typeface="Arial" panose="020B0604020202020204" pitchFamily="34" charset="0"/>
                <a:ea typeface="Amazon Ember" panose="020B0603020204020204" pitchFamily="34" charset="0"/>
                <a:cs typeface="Arial" panose="020B0604020202020204" pitchFamily="34" charset="0"/>
              </a:rPr>
              <a:t>import-export</a:t>
            </a:r>
          </a:p>
        </p:txBody>
      </p:sp>
      <p:pic>
        <p:nvPicPr>
          <p:cNvPr id="172047" name="Graphic 7">
            <a:extLst>
              <a:ext uri="{FF2B5EF4-FFF2-40B4-BE49-F238E27FC236}">
                <a16:creationId xmlns:a16="http://schemas.microsoft.com/office/drawing/2014/main" id="{6491AD07-3D9E-D545-9E6F-1AE3FAC345C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81913" y="28416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2048" name="TextBox 19">
            <a:extLst>
              <a:ext uri="{FF2B5EF4-FFF2-40B4-BE49-F238E27FC236}">
                <a16:creationId xmlns:a16="http://schemas.microsoft.com/office/drawing/2014/main" id="{DC8672B0-876E-D348-A18A-D5A87F7BDAC9}"/>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Snowcone</a:t>
            </a:r>
          </a:p>
        </p:txBody>
      </p:sp>
      <p:pic>
        <p:nvPicPr>
          <p:cNvPr id="172049" name="Graphic 8">
            <a:extLst>
              <a:ext uri="{FF2B5EF4-FFF2-40B4-BE49-F238E27FC236}">
                <a16:creationId xmlns:a16="http://schemas.microsoft.com/office/drawing/2014/main" id="{C6891048-7D6E-2F4A-970C-DB6F6A0A83A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81551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3062" name="Graphic 22">
            <a:extLst>
              <a:ext uri="{FF2B5EF4-FFF2-40B4-BE49-F238E27FC236}">
                <a16:creationId xmlns:a16="http://schemas.microsoft.com/office/drawing/2014/main" id="{B9F826C9-6D73-D04B-A499-242196C9B1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44112" y="4202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3063" name="Graphic 7">
            <a:extLst>
              <a:ext uri="{FF2B5EF4-FFF2-40B4-BE49-F238E27FC236}">
                <a16:creationId xmlns:a16="http://schemas.microsoft.com/office/drawing/2014/main" id="{414CBD39-16E9-194C-A571-52EF829CD3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82429" y="4202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3064" name="Graphic 8">
            <a:extLst>
              <a:ext uri="{FF2B5EF4-FFF2-40B4-BE49-F238E27FC236}">
                <a16:creationId xmlns:a16="http://schemas.microsoft.com/office/drawing/2014/main" id="{0D4A9B47-8231-EF4D-B9AB-A3D9E4B8135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3065" name="Title 1">
            <a:extLst>
              <a:ext uri="{FF2B5EF4-FFF2-40B4-BE49-F238E27FC236}">
                <a16:creationId xmlns:a16="http://schemas.microsoft.com/office/drawing/2014/main" id="{23B9DC39-63B1-B442-B069-23276794DC6E}"/>
              </a:ext>
            </a:extLst>
          </p:cNvPr>
          <p:cNvSpPr>
            <a:spLocks noGrp="1" noChangeArrowheads="1"/>
          </p:cNvSpPr>
          <p:nvPr>
            <p:ph type="title"/>
          </p:nvPr>
        </p:nvSpPr>
        <p:spPr>
          <a:xfrm>
            <a:off x="241300" y="365125"/>
            <a:ext cx="8637588" cy="644525"/>
          </a:xfrm>
        </p:spPr>
        <p:txBody>
          <a:bodyPr/>
          <a:lstStyle/>
          <a:p>
            <a:pPr eaLnBrk="1" hangingPunct="1"/>
            <a:r>
              <a:rPr lang="en-US" altLang="en-US" dirty="0"/>
              <a:t>Storage</a:t>
            </a:r>
          </a:p>
        </p:txBody>
      </p:sp>
      <p:sp>
        <p:nvSpPr>
          <p:cNvPr id="173066" name="Footer Placeholder 2">
            <a:extLst>
              <a:ext uri="{FF2B5EF4-FFF2-40B4-BE49-F238E27FC236}">
                <a16:creationId xmlns:a16="http://schemas.microsoft.com/office/drawing/2014/main" id="{D73A059D-BC13-104C-A6A7-008AF7C5D094}"/>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173067" name="Slide Number Placeholder 3">
            <a:extLst>
              <a:ext uri="{FF2B5EF4-FFF2-40B4-BE49-F238E27FC236}">
                <a16:creationId xmlns:a16="http://schemas.microsoft.com/office/drawing/2014/main" id="{4454E204-8030-6E42-A468-40E5DB0D1750}"/>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2D51BC54-F435-D14F-B350-82C5DE507B1F}" type="slidenum">
              <a:rPr lang="en-US" altLang="en-US" smtClean="0">
                <a:solidFill>
                  <a:srgbClr val="161E2D"/>
                </a:solidFill>
                <a:latin typeface="Arial" panose="020B0604020202020204" pitchFamily="34" charset="0"/>
              </a:rPr>
              <a:pPr fontAlgn="base">
                <a:spcBef>
                  <a:spcPct val="0"/>
                </a:spcBef>
                <a:spcAft>
                  <a:spcPct val="0"/>
                </a:spcAft>
              </a:pPr>
              <a:t>149</a:t>
            </a:fld>
            <a:endParaRPr lang="en-US" altLang="en-US" dirty="0">
              <a:solidFill>
                <a:srgbClr val="161E2D"/>
              </a:solidFill>
              <a:latin typeface="Arial" panose="020B0604020202020204" pitchFamily="34" charset="0"/>
            </a:endParaRPr>
          </a:p>
        </p:txBody>
      </p:sp>
      <p:sp>
        <p:nvSpPr>
          <p:cNvPr id="173068" name="Text Placeholder 4">
            <a:extLst>
              <a:ext uri="{FF2B5EF4-FFF2-40B4-BE49-F238E27FC236}">
                <a16:creationId xmlns:a16="http://schemas.microsoft.com/office/drawing/2014/main" id="{64A38DB6-F188-F740-8586-42A6E8494E9C}"/>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4/6</a:t>
            </a:r>
          </a:p>
        </p:txBody>
      </p:sp>
      <p:sp>
        <p:nvSpPr>
          <p:cNvPr id="173069" name="TextBox 9">
            <a:extLst>
              <a:ext uri="{FF2B5EF4-FFF2-40B4-BE49-F238E27FC236}">
                <a16:creationId xmlns:a16="http://schemas.microsoft.com/office/drawing/2014/main" id="{5B6C5DC4-5A01-E14D-BEE5-909FCF8B05F2}"/>
              </a:ext>
            </a:extLst>
          </p:cNvPr>
          <p:cNvSpPr txBox="1">
            <a:spLocks noChangeArrowheads="1"/>
          </p:cNvSpPr>
          <p:nvPr/>
        </p:nvSpPr>
        <p:spPr bwMode="auto">
          <a:xfrm>
            <a:off x="2249488" y="1946275"/>
            <a:ext cx="22399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Simple Storage Service (Amazon S3)</a:t>
            </a:r>
          </a:p>
        </p:txBody>
      </p:sp>
      <p:sp>
        <p:nvSpPr>
          <p:cNvPr id="173070" name="TextBox 15">
            <a:extLst>
              <a:ext uri="{FF2B5EF4-FFF2-40B4-BE49-F238E27FC236}">
                <a16:creationId xmlns:a16="http://schemas.microsoft.com/office/drawing/2014/main" id="{045563E7-E74F-7049-9F97-7CD1A1D48789}"/>
              </a:ext>
            </a:extLst>
          </p:cNvPr>
          <p:cNvSpPr txBox="1">
            <a:spLocks noChangeArrowheads="1"/>
          </p:cNvSpPr>
          <p:nvPr/>
        </p:nvSpPr>
        <p:spPr bwMode="auto">
          <a:xfrm>
            <a:off x="10420081" y="4652963"/>
            <a:ext cx="118586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Object</a:t>
            </a:r>
          </a:p>
        </p:txBody>
      </p:sp>
      <p:sp>
        <p:nvSpPr>
          <p:cNvPr id="173071" name="TextBox 16">
            <a:extLst>
              <a:ext uri="{FF2B5EF4-FFF2-40B4-BE49-F238E27FC236}">
                <a16:creationId xmlns:a16="http://schemas.microsoft.com/office/drawing/2014/main" id="{A4AC7035-D524-E145-8439-7694D8F309EE}"/>
              </a:ext>
            </a:extLst>
          </p:cNvPr>
          <p:cNvSpPr txBox="1">
            <a:spLocks noChangeArrowheads="1"/>
          </p:cNvSpPr>
          <p:nvPr/>
        </p:nvSpPr>
        <p:spPr bwMode="auto">
          <a:xfrm>
            <a:off x="9278323" y="4660900"/>
            <a:ext cx="115887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VPC access points</a:t>
            </a:r>
          </a:p>
        </p:txBody>
      </p:sp>
      <p:sp>
        <p:nvSpPr>
          <p:cNvPr id="173072" name="TextBox 18">
            <a:extLst>
              <a:ext uri="{FF2B5EF4-FFF2-40B4-BE49-F238E27FC236}">
                <a16:creationId xmlns:a16="http://schemas.microsoft.com/office/drawing/2014/main" id="{4F5943D1-747E-ED40-A857-5A7CFCDB1639}"/>
              </a:ext>
            </a:extLst>
          </p:cNvPr>
          <p:cNvSpPr txBox="1">
            <a:spLocks noChangeArrowheads="1"/>
          </p:cNvSpPr>
          <p:nvPr/>
        </p:nvSpPr>
        <p:spPr bwMode="auto">
          <a:xfrm>
            <a:off x="8004196" y="4667250"/>
            <a:ext cx="1384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Access points</a:t>
            </a:r>
          </a:p>
        </p:txBody>
      </p:sp>
      <p:sp>
        <p:nvSpPr>
          <p:cNvPr id="173073" name="TextBox 20">
            <a:extLst>
              <a:ext uri="{FF2B5EF4-FFF2-40B4-BE49-F238E27FC236}">
                <a16:creationId xmlns:a16="http://schemas.microsoft.com/office/drawing/2014/main" id="{873A5151-4A7B-9A48-9996-CBCA1C63BD62}"/>
              </a:ext>
            </a:extLst>
          </p:cNvPr>
          <p:cNvSpPr txBox="1">
            <a:spLocks noChangeArrowheads="1"/>
          </p:cNvSpPr>
          <p:nvPr/>
        </p:nvSpPr>
        <p:spPr bwMode="auto">
          <a:xfrm>
            <a:off x="3398371" y="4668838"/>
            <a:ext cx="129063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Bucket with</a:t>
            </a:r>
          </a:p>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objects</a:t>
            </a:r>
          </a:p>
        </p:txBody>
      </p:sp>
      <p:sp>
        <p:nvSpPr>
          <p:cNvPr id="173074" name="TextBox 21">
            <a:extLst>
              <a:ext uri="{FF2B5EF4-FFF2-40B4-BE49-F238E27FC236}">
                <a16:creationId xmlns:a16="http://schemas.microsoft.com/office/drawing/2014/main" id="{0ADA8040-8FB6-1946-AF4C-3148181F1E4A}"/>
              </a:ext>
            </a:extLst>
          </p:cNvPr>
          <p:cNvSpPr txBox="1">
            <a:spLocks noChangeArrowheads="1"/>
          </p:cNvSpPr>
          <p:nvPr/>
        </p:nvSpPr>
        <p:spPr bwMode="auto">
          <a:xfrm>
            <a:off x="2190750" y="4675188"/>
            <a:ext cx="1382713"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Bucket</a:t>
            </a:r>
          </a:p>
        </p:txBody>
      </p:sp>
      <p:pic>
        <p:nvPicPr>
          <p:cNvPr id="173075" name="Graphic 6">
            <a:extLst>
              <a:ext uri="{FF2B5EF4-FFF2-40B4-BE49-F238E27FC236}">
                <a16:creationId xmlns:a16="http://schemas.microsoft.com/office/drawing/2014/main" id="{AEC646D1-481C-C84A-A7E5-4AD4D3C14C3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82031" y="4202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3076" name="Graphic 14">
            <a:extLst>
              <a:ext uri="{FF2B5EF4-FFF2-40B4-BE49-F238E27FC236}">
                <a16:creationId xmlns:a16="http://schemas.microsoft.com/office/drawing/2014/main" id="{3B6C367A-DF0B-4145-BC22-1066579E478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59063" y="4202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3077" name="Graphic 31">
            <a:extLst>
              <a:ext uri="{FF2B5EF4-FFF2-40B4-BE49-F238E27FC236}">
                <a16:creationId xmlns:a16="http://schemas.microsoft.com/office/drawing/2014/main" id="{5E4317A3-C947-2E4A-BF3D-D754AD5BF36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20746" y="4202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3078" name="Graphic 55">
            <a:extLst>
              <a:ext uri="{FF2B5EF4-FFF2-40B4-BE49-F238E27FC236}">
                <a16:creationId xmlns:a16="http://schemas.microsoft.com/office/drawing/2014/main" id="{7AEBBED3-4440-6245-BB04-D8EC6975BA0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629161" y="4202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3079" name="Graphic 57">
            <a:extLst>
              <a:ext uri="{FF2B5EF4-FFF2-40B4-BE49-F238E27FC236}">
                <a16:creationId xmlns:a16="http://schemas.microsoft.com/office/drawing/2014/main" id="{BFF1F532-E8CB-AF40-96DD-2A4983EBDE3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467478" y="4202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3082" name="TextBox 50">
            <a:extLst>
              <a:ext uri="{FF2B5EF4-FFF2-40B4-BE49-F238E27FC236}">
                <a16:creationId xmlns:a16="http://schemas.microsoft.com/office/drawing/2014/main" id="{631A07B9-DF2A-0541-9275-0413274344B2}"/>
              </a:ext>
            </a:extLst>
          </p:cNvPr>
          <p:cNvSpPr txBox="1">
            <a:spLocks noChangeArrowheads="1"/>
          </p:cNvSpPr>
          <p:nvPr/>
        </p:nvSpPr>
        <p:spPr bwMode="auto">
          <a:xfrm>
            <a:off x="5732149" y="4668838"/>
            <a:ext cx="129063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S3 Replication </a:t>
            </a:r>
            <a:br>
              <a:rPr lang="en-US" altLang="en-US" sz="1100" dirty="0">
                <a:latin typeface="Arial" panose="020B0604020202020204" pitchFamily="34" charset="0"/>
                <a:ea typeface="Amazon Ember" panose="020B0603020204020204" pitchFamily="34" charset="0"/>
                <a:cs typeface="Arial" panose="020B0604020202020204" pitchFamily="34" charset="0"/>
              </a:rPr>
            </a:br>
            <a:r>
              <a:rPr lang="en-US" altLang="en-US" sz="1100" dirty="0">
                <a:latin typeface="Arial" panose="020B0604020202020204" pitchFamily="34" charset="0"/>
                <a:ea typeface="Amazon Ember" panose="020B0603020204020204" pitchFamily="34" charset="0"/>
                <a:cs typeface="Arial" panose="020B0604020202020204" pitchFamily="34" charset="0"/>
              </a:rPr>
              <a:t>Time Control</a:t>
            </a:r>
          </a:p>
        </p:txBody>
      </p:sp>
      <p:sp>
        <p:nvSpPr>
          <p:cNvPr id="173083" name="TextBox 52">
            <a:extLst>
              <a:ext uri="{FF2B5EF4-FFF2-40B4-BE49-F238E27FC236}">
                <a16:creationId xmlns:a16="http://schemas.microsoft.com/office/drawing/2014/main" id="{C62CA576-856D-4C4E-8A06-95F14E1876F8}"/>
              </a:ext>
            </a:extLst>
          </p:cNvPr>
          <p:cNvSpPr txBox="1">
            <a:spLocks noChangeArrowheads="1"/>
          </p:cNvSpPr>
          <p:nvPr/>
        </p:nvSpPr>
        <p:spPr bwMode="auto">
          <a:xfrm>
            <a:off x="4513422" y="4675188"/>
            <a:ext cx="138271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Replication</a:t>
            </a:r>
          </a:p>
        </p:txBody>
      </p:sp>
      <p:cxnSp>
        <p:nvCxnSpPr>
          <p:cNvPr id="33" name="Straight Connector 32">
            <a:extLst>
              <a:ext uri="{FF2B5EF4-FFF2-40B4-BE49-F238E27FC236}">
                <a16:creationId xmlns:a16="http://schemas.microsoft.com/office/drawing/2014/main" id="{156EF17A-909E-7F48-BD1E-B624239A1FB9}"/>
              </a:ext>
            </a:extLst>
          </p:cNvPr>
          <p:cNvCxnSpPr>
            <a:cxnSpLocks/>
          </p:cNvCxnSpPr>
          <p:nvPr/>
        </p:nvCxnSpPr>
        <p:spPr>
          <a:xfrm>
            <a:off x="314325" y="3932238"/>
            <a:ext cx="11533118" cy="0"/>
          </a:xfrm>
          <a:prstGeom prst="line">
            <a:avLst/>
          </a:prstGeom>
          <a:ln>
            <a:solidFill>
              <a:srgbClr val="D5DBDB"/>
            </a:solidFill>
          </a:ln>
        </p:spPr>
        <p:style>
          <a:lnRef idx="1">
            <a:schemeClr val="accent1"/>
          </a:lnRef>
          <a:fillRef idx="0">
            <a:schemeClr val="accent1"/>
          </a:fillRef>
          <a:effectRef idx="0">
            <a:schemeClr val="accent1"/>
          </a:effectRef>
          <a:fontRef idx="minor">
            <a:schemeClr val="tx1"/>
          </a:fontRef>
        </p:style>
      </p:cxnSp>
      <p:pic>
        <p:nvPicPr>
          <p:cNvPr id="173085" name="Graphic 56">
            <a:extLst>
              <a:ext uri="{FF2B5EF4-FFF2-40B4-BE49-F238E27FC236}">
                <a16:creationId xmlns:a16="http://schemas.microsoft.com/office/drawing/2014/main" id="{5DD6D001-66E7-6449-80B8-35D7925A033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144112" y="281201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3086" name="Graphic 58">
            <a:extLst>
              <a:ext uri="{FF2B5EF4-FFF2-40B4-BE49-F238E27FC236}">
                <a16:creationId xmlns:a16="http://schemas.microsoft.com/office/drawing/2014/main" id="{1BE6FABE-B7D3-D644-8C82-9A4C3A4BCA35}"/>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982429" y="281201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3087" name="TextBox 59">
            <a:extLst>
              <a:ext uri="{FF2B5EF4-FFF2-40B4-BE49-F238E27FC236}">
                <a16:creationId xmlns:a16="http://schemas.microsoft.com/office/drawing/2014/main" id="{77CB86B1-85E2-544E-B9D9-AE5BFD31E29A}"/>
              </a:ext>
            </a:extLst>
          </p:cNvPr>
          <p:cNvSpPr txBox="1">
            <a:spLocks noChangeArrowheads="1"/>
          </p:cNvSpPr>
          <p:nvPr/>
        </p:nvSpPr>
        <p:spPr bwMode="auto">
          <a:xfrm>
            <a:off x="8116640" y="3259138"/>
            <a:ext cx="115887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S3 Glacier Deep Archive</a:t>
            </a:r>
          </a:p>
        </p:txBody>
      </p:sp>
      <p:sp>
        <p:nvSpPr>
          <p:cNvPr id="173088" name="TextBox 60">
            <a:extLst>
              <a:ext uri="{FF2B5EF4-FFF2-40B4-BE49-F238E27FC236}">
                <a16:creationId xmlns:a16="http://schemas.microsoft.com/office/drawing/2014/main" id="{34E58C84-DC2E-5E48-8722-27FE9622CA30}"/>
              </a:ext>
            </a:extLst>
          </p:cNvPr>
          <p:cNvSpPr txBox="1">
            <a:spLocks noChangeArrowheads="1"/>
          </p:cNvSpPr>
          <p:nvPr/>
        </p:nvSpPr>
        <p:spPr bwMode="auto">
          <a:xfrm>
            <a:off x="6658936" y="3265488"/>
            <a:ext cx="1790939"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S3 Glacier </a:t>
            </a:r>
            <a:br>
              <a:rPr lang="en-US" altLang="en-US" sz="1100" dirty="0">
                <a:latin typeface="Arial" panose="020B0604020202020204" pitchFamily="34" charset="0"/>
                <a:ea typeface="Amazon Ember" panose="020B0603020204020204" pitchFamily="34" charset="0"/>
                <a:cs typeface="Arial" panose="020B0604020202020204" pitchFamily="34" charset="0"/>
              </a:rPr>
            </a:br>
            <a:r>
              <a:rPr lang="en-US" altLang="en-US" sz="1100" dirty="0">
                <a:latin typeface="Arial" panose="020B0604020202020204" pitchFamily="34" charset="0"/>
                <a:ea typeface="Amazon Ember" panose="020B0603020204020204" pitchFamily="34" charset="0"/>
                <a:cs typeface="Arial" panose="020B0604020202020204" pitchFamily="34" charset="0"/>
              </a:rPr>
              <a:t>Flexible Retrieval</a:t>
            </a:r>
            <a:endParaRPr lang="en-US" altLang="en-US" sz="1000" dirty="0">
              <a:latin typeface="Arial" panose="020B0604020202020204" pitchFamily="34" charset="0"/>
              <a:ea typeface="Amazon Ember" panose="020B0603020204020204" pitchFamily="34" charset="0"/>
              <a:cs typeface="Arial" panose="020B0604020202020204" pitchFamily="34" charset="0"/>
            </a:endParaRPr>
          </a:p>
        </p:txBody>
      </p:sp>
      <p:sp>
        <p:nvSpPr>
          <p:cNvPr id="173089" name="TextBox 61">
            <a:extLst>
              <a:ext uri="{FF2B5EF4-FFF2-40B4-BE49-F238E27FC236}">
                <a16:creationId xmlns:a16="http://schemas.microsoft.com/office/drawing/2014/main" id="{85AF7495-05CA-7947-91F9-AE785EEEF765}"/>
              </a:ext>
            </a:extLst>
          </p:cNvPr>
          <p:cNvSpPr txBox="1">
            <a:spLocks noChangeArrowheads="1"/>
          </p:cNvSpPr>
          <p:nvPr/>
        </p:nvSpPr>
        <p:spPr bwMode="auto">
          <a:xfrm>
            <a:off x="3450813" y="3267075"/>
            <a:ext cx="1208087"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S3 Intelligent-</a:t>
            </a:r>
            <a:br>
              <a:rPr lang="en-US" altLang="en-US" sz="1100" dirty="0">
                <a:latin typeface="Arial" panose="020B0604020202020204" pitchFamily="34" charset="0"/>
                <a:ea typeface="Amazon Ember" panose="020B0603020204020204" pitchFamily="34" charset="0"/>
                <a:cs typeface="Arial" panose="020B0604020202020204" pitchFamily="34" charset="0"/>
              </a:rPr>
            </a:br>
            <a:r>
              <a:rPr lang="en-US" altLang="en-US" sz="1100" dirty="0">
                <a:latin typeface="Arial" panose="020B0604020202020204" pitchFamily="34" charset="0"/>
                <a:ea typeface="Amazon Ember" panose="020B0603020204020204" pitchFamily="34" charset="0"/>
                <a:cs typeface="Arial" panose="020B0604020202020204" pitchFamily="34" charset="0"/>
              </a:rPr>
              <a:t>Tiering</a:t>
            </a:r>
          </a:p>
        </p:txBody>
      </p:sp>
      <p:sp>
        <p:nvSpPr>
          <p:cNvPr id="173090" name="TextBox 62">
            <a:extLst>
              <a:ext uri="{FF2B5EF4-FFF2-40B4-BE49-F238E27FC236}">
                <a16:creationId xmlns:a16="http://schemas.microsoft.com/office/drawing/2014/main" id="{1BFC19CA-8215-804B-9680-609EBE0D738C}"/>
              </a:ext>
            </a:extLst>
          </p:cNvPr>
          <p:cNvSpPr txBox="1">
            <a:spLocks noChangeArrowheads="1"/>
          </p:cNvSpPr>
          <p:nvPr/>
        </p:nvSpPr>
        <p:spPr bwMode="auto">
          <a:xfrm>
            <a:off x="2190750" y="3273425"/>
            <a:ext cx="1382713"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S3 Standard</a:t>
            </a:r>
          </a:p>
        </p:txBody>
      </p:sp>
      <p:pic>
        <p:nvPicPr>
          <p:cNvPr id="173091" name="Graphic 63">
            <a:extLst>
              <a:ext uri="{FF2B5EF4-FFF2-40B4-BE49-F238E27FC236}">
                <a16:creationId xmlns:a16="http://schemas.microsoft.com/office/drawing/2014/main" id="{9B0E541F-A9E3-5346-935C-401DF5B62E4D}"/>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659063" y="281201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3092" name="Graphic 64">
            <a:extLst>
              <a:ext uri="{FF2B5EF4-FFF2-40B4-BE49-F238E27FC236}">
                <a16:creationId xmlns:a16="http://schemas.microsoft.com/office/drawing/2014/main" id="{501032CA-F935-3943-8599-BD59642BDB8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20746" y="281201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3093" name="Graphic 65">
            <a:extLst>
              <a:ext uri="{FF2B5EF4-FFF2-40B4-BE49-F238E27FC236}">
                <a16:creationId xmlns:a16="http://schemas.microsoft.com/office/drawing/2014/main" id="{2C253DCA-88F9-CA47-B245-C275139D742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467478" y="281201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3094" name="Graphic 66">
            <a:extLst>
              <a:ext uri="{FF2B5EF4-FFF2-40B4-BE49-F238E27FC236}">
                <a16:creationId xmlns:a16="http://schemas.microsoft.com/office/drawing/2014/main" id="{27A2FBEB-B16D-5C48-AABF-654B9E13899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305795" y="281201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3095" name="TextBox 67">
            <a:extLst>
              <a:ext uri="{FF2B5EF4-FFF2-40B4-BE49-F238E27FC236}">
                <a16:creationId xmlns:a16="http://schemas.microsoft.com/office/drawing/2014/main" id="{82C0AC65-10D1-9B41-8918-517937DCE240}"/>
              </a:ext>
            </a:extLst>
          </p:cNvPr>
          <p:cNvSpPr txBox="1">
            <a:spLocks noChangeArrowheads="1"/>
          </p:cNvSpPr>
          <p:nvPr/>
        </p:nvSpPr>
        <p:spPr bwMode="auto">
          <a:xfrm>
            <a:off x="5794488" y="3267075"/>
            <a:ext cx="1158876"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S3 One</a:t>
            </a:r>
            <a:br>
              <a:rPr lang="en-US" altLang="en-US" sz="1100" dirty="0">
                <a:latin typeface="Arial" panose="020B0604020202020204" pitchFamily="34" charset="0"/>
                <a:ea typeface="Amazon Ember" panose="020B0603020204020204" pitchFamily="34" charset="0"/>
                <a:cs typeface="Arial" panose="020B0604020202020204" pitchFamily="34" charset="0"/>
              </a:rPr>
            </a:br>
            <a:r>
              <a:rPr lang="en-US" altLang="en-US" sz="1100" dirty="0">
                <a:latin typeface="Arial" panose="020B0604020202020204" pitchFamily="34" charset="0"/>
                <a:ea typeface="Amazon Ember" panose="020B0603020204020204" pitchFamily="34" charset="0"/>
                <a:cs typeface="Arial" panose="020B0604020202020204" pitchFamily="34" charset="0"/>
              </a:rPr>
              <a:t>Zone-IA</a:t>
            </a:r>
          </a:p>
        </p:txBody>
      </p:sp>
      <p:sp>
        <p:nvSpPr>
          <p:cNvPr id="173096" name="TextBox 68">
            <a:extLst>
              <a:ext uri="{FF2B5EF4-FFF2-40B4-BE49-F238E27FC236}">
                <a16:creationId xmlns:a16="http://schemas.microsoft.com/office/drawing/2014/main" id="{B04FCC88-D0C0-8A4B-9699-5BAC360843FE}"/>
              </a:ext>
            </a:extLst>
          </p:cNvPr>
          <p:cNvSpPr txBox="1">
            <a:spLocks noChangeArrowheads="1"/>
          </p:cNvSpPr>
          <p:nvPr/>
        </p:nvSpPr>
        <p:spPr bwMode="auto">
          <a:xfrm>
            <a:off x="4495596" y="3273425"/>
            <a:ext cx="1384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S3 Standard-IA</a:t>
            </a:r>
          </a:p>
        </p:txBody>
      </p:sp>
      <p:sp>
        <p:nvSpPr>
          <p:cNvPr id="45" name="TextBox 59">
            <a:extLst>
              <a:ext uri="{FF2B5EF4-FFF2-40B4-BE49-F238E27FC236}">
                <a16:creationId xmlns:a16="http://schemas.microsoft.com/office/drawing/2014/main" id="{8D6911E7-90E1-3C41-8B67-5A2F73443096}"/>
              </a:ext>
            </a:extLst>
          </p:cNvPr>
          <p:cNvSpPr txBox="1">
            <a:spLocks noChangeArrowheads="1"/>
          </p:cNvSpPr>
          <p:nvPr/>
        </p:nvSpPr>
        <p:spPr bwMode="auto">
          <a:xfrm>
            <a:off x="10437198" y="3259138"/>
            <a:ext cx="115887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S3 on Outposts</a:t>
            </a:r>
          </a:p>
        </p:txBody>
      </p:sp>
      <p:pic>
        <p:nvPicPr>
          <p:cNvPr id="46" name="Graphic 65">
            <a:extLst>
              <a:ext uri="{FF2B5EF4-FFF2-40B4-BE49-F238E27FC236}">
                <a16:creationId xmlns:a16="http://schemas.microsoft.com/office/drawing/2014/main" id="{3920B555-0938-B549-A925-3D61C093172C}"/>
              </a:ext>
            </a:extLst>
          </p:cNvPr>
          <p:cNvPicPr>
            <a:picLocks noChangeAspect="1" noChangeArrowheads="1"/>
          </p:cNvPicPr>
          <p:nvPr/>
        </p:nvPicPr>
        <p:blipFill>
          <a:blip r:embed="rId16">
            <a:extLst>
              <a:ext uri="{96DAC541-7B7A-43D3-8B79-37D633B846F1}">
                <asvg:svgBlip xmlns:asvg="http://schemas.microsoft.com/office/drawing/2016/SVG/main" r:embed="rId17"/>
              </a:ext>
            </a:extLst>
          </a:blip>
          <a:srcRect/>
          <a:stretch/>
        </p:blipFill>
        <p:spPr bwMode="auto">
          <a:xfrm>
            <a:off x="10782031" y="281201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Graphic 22">
            <a:extLst>
              <a:ext uri="{FF2B5EF4-FFF2-40B4-BE49-F238E27FC236}">
                <a16:creationId xmlns:a16="http://schemas.microsoft.com/office/drawing/2014/main" id="{7EAB76C7-5DDD-2E40-987C-E80BEAD25CD8}"/>
              </a:ext>
            </a:extLst>
          </p:cNvPr>
          <p:cNvPicPr>
            <a:picLocks noChangeAspect="1" noChangeArrowheads="1"/>
          </p:cNvPicPr>
          <p:nvPr/>
        </p:nvPicPr>
        <p:blipFill>
          <a:blip r:embed="rId18">
            <a:extLst>
              <a:ext uri="{96DAC541-7B7A-43D3-8B79-37D633B846F1}">
                <asvg:svgBlip xmlns:asvg="http://schemas.microsoft.com/office/drawing/2016/SVG/main" r:embed="rId19"/>
              </a:ext>
            </a:extLst>
          </a:blip>
          <a:srcRect/>
          <a:stretch/>
        </p:blipFill>
        <p:spPr bwMode="auto">
          <a:xfrm>
            <a:off x="7322238" y="4202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 name="TextBox 50">
            <a:extLst>
              <a:ext uri="{FF2B5EF4-FFF2-40B4-BE49-F238E27FC236}">
                <a16:creationId xmlns:a16="http://schemas.microsoft.com/office/drawing/2014/main" id="{80111A4F-2661-B14A-9778-A918B692E8A4}"/>
              </a:ext>
            </a:extLst>
          </p:cNvPr>
          <p:cNvSpPr txBox="1">
            <a:spLocks noChangeArrowheads="1"/>
          </p:cNvSpPr>
          <p:nvPr/>
        </p:nvSpPr>
        <p:spPr bwMode="auto">
          <a:xfrm>
            <a:off x="6910275" y="4668838"/>
            <a:ext cx="129063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S3 Storage </a:t>
            </a:r>
            <a:br>
              <a:rPr lang="en-US" altLang="en-US" sz="1100" dirty="0">
                <a:latin typeface="Arial" panose="020B0604020202020204" pitchFamily="34" charset="0"/>
                <a:ea typeface="Amazon Ember" panose="020B0603020204020204" pitchFamily="34" charset="0"/>
                <a:cs typeface="Arial" panose="020B0604020202020204" pitchFamily="34" charset="0"/>
              </a:rPr>
            </a:br>
            <a:r>
              <a:rPr lang="en-US" altLang="en-US" sz="1100" dirty="0">
                <a:latin typeface="Arial" panose="020B0604020202020204" pitchFamily="34" charset="0"/>
                <a:ea typeface="Amazon Ember" panose="020B0603020204020204" pitchFamily="34" charset="0"/>
                <a:cs typeface="Arial" panose="020B0604020202020204" pitchFamily="34" charset="0"/>
              </a:rPr>
              <a:t>Lens</a:t>
            </a:r>
          </a:p>
        </p:txBody>
      </p:sp>
      <p:sp>
        <p:nvSpPr>
          <p:cNvPr id="39" name="TextBox 20">
            <a:extLst>
              <a:ext uri="{FF2B5EF4-FFF2-40B4-BE49-F238E27FC236}">
                <a16:creationId xmlns:a16="http://schemas.microsoft.com/office/drawing/2014/main" id="{1DE5C43B-A61B-544D-8BB9-4696DEAF0E14}"/>
              </a:ext>
            </a:extLst>
          </p:cNvPr>
          <p:cNvSpPr txBox="1">
            <a:spLocks noChangeArrowheads="1"/>
          </p:cNvSpPr>
          <p:nvPr/>
        </p:nvSpPr>
        <p:spPr bwMode="auto">
          <a:xfrm>
            <a:off x="3751263" y="5599373"/>
            <a:ext cx="178849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S3 Object Lambda access points</a:t>
            </a:r>
          </a:p>
        </p:txBody>
      </p:sp>
      <p:sp>
        <p:nvSpPr>
          <p:cNvPr id="40" name="TextBox 21">
            <a:extLst>
              <a:ext uri="{FF2B5EF4-FFF2-40B4-BE49-F238E27FC236}">
                <a16:creationId xmlns:a16="http://schemas.microsoft.com/office/drawing/2014/main" id="{37791C83-AD21-7B4D-B3B8-E92FB0B80122}"/>
              </a:ext>
            </a:extLst>
          </p:cNvPr>
          <p:cNvSpPr txBox="1">
            <a:spLocks noChangeArrowheads="1"/>
          </p:cNvSpPr>
          <p:nvPr/>
        </p:nvSpPr>
        <p:spPr bwMode="auto">
          <a:xfrm>
            <a:off x="2190750" y="5605723"/>
            <a:ext cx="1382713"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S3 Object Lambda</a:t>
            </a:r>
          </a:p>
        </p:txBody>
      </p:sp>
      <p:pic>
        <p:nvPicPr>
          <p:cNvPr id="41" name="Graphic 14">
            <a:extLst>
              <a:ext uri="{FF2B5EF4-FFF2-40B4-BE49-F238E27FC236}">
                <a16:creationId xmlns:a16="http://schemas.microsoft.com/office/drawing/2014/main" id="{9E17AB06-F115-9444-BE4C-5EADA449FEFB}"/>
              </a:ext>
            </a:extLst>
          </p:cNvPr>
          <p:cNvPicPr>
            <a:picLocks noChangeAspect="1" noChangeArrowheads="1"/>
          </p:cNvPicPr>
          <p:nvPr/>
        </p:nvPicPr>
        <p:blipFill>
          <a:blip r:embed="rId20">
            <a:extLst>
              <a:ext uri="{96DAC541-7B7A-43D3-8B79-37D633B846F1}">
                <asvg:svgBlip xmlns:asvg="http://schemas.microsoft.com/office/drawing/2016/SVG/main" r:embed="rId21"/>
              </a:ext>
            </a:extLst>
          </a:blip>
          <a:srcRect/>
          <a:stretch/>
        </p:blipFill>
        <p:spPr bwMode="auto">
          <a:xfrm>
            <a:off x="2659063" y="513264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 name="Graphic 31">
            <a:extLst>
              <a:ext uri="{FF2B5EF4-FFF2-40B4-BE49-F238E27FC236}">
                <a16:creationId xmlns:a16="http://schemas.microsoft.com/office/drawing/2014/main" id="{0E2139C7-BBDC-DB4F-958E-FDCD079772E8}"/>
              </a:ext>
            </a:extLst>
          </p:cNvPr>
          <p:cNvPicPr>
            <a:picLocks noChangeAspect="1" noChangeArrowheads="1"/>
          </p:cNvPicPr>
          <p:nvPr/>
        </p:nvPicPr>
        <p:blipFill>
          <a:blip r:embed="rId22">
            <a:extLst>
              <a:ext uri="{96DAC541-7B7A-43D3-8B79-37D633B846F1}">
                <asvg:svgBlip xmlns:asvg="http://schemas.microsoft.com/office/drawing/2016/SVG/main" r:embed="rId23"/>
              </a:ext>
            </a:extLst>
          </a:blip>
          <a:srcRect/>
          <a:stretch/>
        </p:blipFill>
        <p:spPr bwMode="auto">
          <a:xfrm>
            <a:off x="4423378" y="513264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 name="TextBox 59">
            <a:extLst>
              <a:ext uri="{FF2B5EF4-FFF2-40B4-BE49-F238E27FC236}">
                <a16:creationId xmlns:a16="http://schemas.microsoft.com/office/drawing/2014/main" id="{D2A16E09-CDED-8F48-A800-30ADB91D6A16}"/>
              </a:ext>
            </a:extLst>
          </p:cNvPr>
          <p:cNvSpPr txBox="1">
            <a:spLocks noChangeArrowheads="1"/>
          </p:cNvSpPr>
          <p:nvPr/>
        </p:nvSpPr>
        <p:spPr bwMode="auto">
          <a:xfrm>
            <a:off x="9269510" y="3259138"/>
            <a:ext cx="1208087"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S3 Glacier Instant Retrieval</a:t>
            </a:r>
          </a:p>
        </p:txBody>
      </p:sp>
      <p:pic>
        <p:nvPicPr>
          <p:cNvPr id="44" name="Graphic 65">
            <a:extLst>
              <a:ext uri="{FF2B5EF4-FFF2-40B4-BE49-F238E27FC236}">
                <a16:creationId xmlns:a16="http://schemas.microsoft.com/office/drawing/2014/main" id="{AD03FDE7-1BDE-B548-92D5-5DBC10568B0D}"/>
              </a:ext>
            </a:extLst>
          </p:cNvPr>
          <p:cNvPicPr>
            <a:picLocks noChangeAspect="1" noChangeArrowheads="1"/>
          </p:cNvPicPr>
          <p:nvPr/>
        </p:nvPicPr>
        <p:blipFill>
          <a:blip r:embed="rId24">
            <a:extLst>
              <a:ext uri="{96DAC541-7B7A-43D3-8B79-37D633B846F1}">
                <asvg:svgBlip xmlns:asvg="http://schemas.microsoft.com/office/drawing/2016/SVG/main" r:embed="rId25"/>
              </a:ext>
            </a:extLst>
          </a:blip>
          <a:srcRect/>
          <a:stretch/>
        </p:blipFill>
        <p:spPr bwMode="auto">
          <a:xfrm>
            <a:off x="9620348" y="281201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65" name="Title 1">
            <a:extLst>
              <a:ext uri="{FF2B5EF4-FFF2-40B4-BE49-F238E27FC236}">
                <a16:creationId xmlns:a16="http://schemas.microsoft.com/office/drawing/2014/main" id="{23B9DC39-63B1-B442-B069-23276794DC6E}"/>
              </a:ext>
            </a:extLst>
          </p:cNvPr>
          <p:cNvSpPr>
            <a:spLocks noGrp="1" noChangeArrowheads="1"/>
          </p:cNvSpPr>
          <p:nvPr>
            <p:ph type="title"/>
          </p:nvPr>
        </p:nvSpPr>
        <p:spPr/>
        <p:txBody>
          <a:bodyPr/>
          <a:lstStyle/>
          <a:p>
            <a:pPr eaLnBrk="1" hangingPunct="1"/>
            <a:r>
              <a:rPr lang="en-US" altLang="en-US" dirty="0"/>
              <a:t>Storage</a:t>
            </a:r>
          </a:p>
        </p:txBody>
      </p:sp>
      <p:sp>
        <p:nvSpPr>
          <p:cNvPr id="173068" name="Text Placeholder 4">
            <a:extLst>
              <a:ext uri="{FF2B5EF4-FFF2-40B4-BE49-F238E27FC236}">
                <a16:creationId xmlns:a16="http://schemas.microsoft.com/office/drawing/2014/main" id="{64A38DB6-F188-F740-8586-42A6E8494E9C}"/>
              </a:ext>
            </a:extLst>
          </p:cNvPr>
          <p:cNvSpPr>
            <a:spLocks noGrp="1" noChangeArrowheads="1"/>
          </p:cNvSpPr>
          <p:nvPr>
            <p:ph type="body" sz="quarter" idx="10"/>
          </p:nvPr>
        </p:nvSpPr>
        <p:spPr/>
        <p:txBody>
          <a:bodyPr/>
          <a:lstStyle/>
          <a:p>
            <a:pPr eaLnBrk="1" hangingPunct="1"/>
            <a:r>
              <a:rPr lang="en-US" altLang="en-US" dirty="0"/>
              <a:t>5/6</a:t>
            </a:r>
          </a:p>
        </p:txBody>
      </p:sp>
      <p:sp>
        <p:nvSpPr>
          <p:cNvPr id="173066" name="Footer Placeholder 2">
            <a:extLst>
              <a:ext uri="{FF2B5EF4-FFF2-40B4-BE49-F238E27FC236}">
                <a16:creationId xmlns:a16="http://schemas.microsoft.com/office/drawing/2014/main" id="{D73A059D-BC13-104C-A6A7-008AF7C5D094}"/>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173067" name="Slide Number Placeholder 3">
            <a:extLst>
              <a:ext uri="{FF2B5EF4-FFF2-40B4-BE49-F238E27FC236}">
                <a16:creationId xmlns:a16="http://schemas.microsoft.com/office/drawing/2014/main" id="{4454E204-8030-6E42-A468-40E5DB0D1750}"/>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2D51BC54-F435-D14F-B350-82C5DE507B1F}" type="slidenum">
              <a:rPr lang="en-US" altLang="en-US" smtClean="0">
                <a:solidFill>
                  <a:srgbClr val="161E2D"/>
                </a:solidFill>
                <a:latin typeface="Arial" panose="020B0604020202020204" pitchFamily="34" charset="0"/>
              </a:rPr>
              <a:pPr fontAlgn="base">
                <a:spcBef>
                  <a:spcPct val="0"/>
                </a:spcBef>
                <a:spcAft>
                  <a:spcPct val="0"/>
                </a:spcAft>
              </a:pPr>
              <a:t>150</a:t>
            </a:fld>
            <a:endParaRPr lang="en-US" altLang="en-US" dirty="0">
              <a:solidFill>
                <a:srgbClr val="161E2D"/>
              </a:solidFill>
              <a:latin typeface="Arial" panose="020B0604020202020204" pitchFamily="34" charset="0"/>
            </a:endParaRPr>
          </a:p>
        </p:txBody>
      </p:sp>
      <p:sp>
        <p:nvSpPr>
          <p:cNvPr id="173069" name="TextBox 9">
            <a:extLst>
              <a:ext uri="{FF2B5EF4-FFF2-40B4-BE49-F238E27FC236}">
                <a16:creationId xmlns:a16="http://schemas.microsoft.com/office/drawing/2014/main" id="{5B6C5DC4-5A01-E14D-BEE5-909FCF8B05F2}"/>
              </a:ext>
            </a:extLst>
          </p:cNvPr>
          <p:cNvSpPr txBox="1">
            <a:spLocks noChangeArrowheads="1"/>
          </p:cNvSpPr>
          <p:nvPr/>
        </p:nvSpPr>
        <p:spPr bwMode="auto">
          <a:xfrm>
            <a:off x="2249488" y="1946275"/>
            <a:ext cx="223996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S3 on Outposts</a:t>
            </a:r>
          </a:p>
        </p:txBody>
      </p:sp>
      <p:pic>
        <p:nvPicPr>
          <p:cNvPr id="44" name="Graphic 43">
            <a:extLst>
              <a:ext uri="{FF2B5EF4-FFF2-40B4-BE49-F238E27FC236}">
                <a16:creationId xmlns:a16="http://schemas.microsoft.com/office/drawing/2014/main" id="{E7D54708-3F20-9C4E-A40E-E5F29C43507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989263" y="1181101"/>
            <a:ext cx="762000" cy="762000"/>
          </a:xfrm>
          <a:prstGeom prst="rect">
            <a:avLst/>
          </a:prstGeom>
        </p:spPr>
      </p:pic>
      <p:pic>
        <p:nvPicPr>
          <p:cNvPr id="16" name="Graphic 48">
            <a:extLst>
              <a:ext uri="{FF2B5EF4-FFF2-40B4-BE49-F238E27FC236}">
                <a16:creationId xmlns:a16="http://schemas.microsoft.com/office/drawing/2014/main" id="{B43862B2-EF5F-5B45-B668-7E4BAF6BFA0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6464"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TextBox 23">
            <a:extLst>
              <a:ext uri="{FF2B5EF4-FFF2-40B4-BE49-F238E27FC236}">
                <a16:creationId xmlns:a16="http://schemas.microsoft.com/office/drawing/2014/main" id="{A26D87E1-E8C3-8A4A-8AE3-18C38598E234}"/>
              </a:ext>
            </a:extLst>
          </p:cNvPr>
          <p:cNvSpPr txBox="1">
            <a:spLocks noChangeArrowheads="1"/>
          </p:cNvSpPr>
          <p:nvPr/>
        </p:nvSpPr>
        <p:spPr bwMode="auto">
          <a:xfrm>
            <a:off x="4566047" y="3243263"/>
            <a:ext cx="10223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Vault</a:t>
            </a:r>
          </a:p>
        </p:txBody>
      </p:sp>
      <p:sp>
        <p:nvSpPr>
          <p:cNvPr id="18" name="TextBox 24">
            <a:extLst>
              <a:ext uri="{FF2B5EF4-FFF2-40B4-BE49-F238E27FC236}">
                <a16:creationId xmlns:a16="http://schemas.microsoft.com/office/drawing/2014/main" id="{EB9558A5-D13B-AC4C-8C3F-DD670DD6C81F}"/>
              </a:ext>
            </a:extLst>
          </p:cNvPr>
          <p:cNvSpPr txBox="1">
            <a:spLocks noChangeArrowheads="1"/>
          </p:cNvSpPr>
          <p:nvPr/>
        </p:nvSpPr>
        <p:spPr bwMode="auto">
          <a:xfrm>
            <a:off x="5545534" y="3243263"/>
            <a:ext cx="12128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Archive</a:t>
            </a:r>
          </a:p>
        </p:txBody>
      </p:sp>
      <p:pic>
        <p:nvPicPr>
          <p:cNvPr id="19" name="Graphic 37">
            <a:extLst>
              <a:ext uri="{FF2B5EF4-FFF2-40B4-BE49-F238E27FC236}">
                <a16:creationId xmlns:a16="http://schemas.microsoft.com/office/drawing/2014/main" id="{AB0E6A00-11EA-4143-A96D-C1BEA01FD1D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21772" y="27924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Graphic 39">
            <a:extLst>
              <a:ext uri="{FF2B5EF4-FFF2-40B4-BE49-F238E27FC236}">
                <a16:creationId xmlns:a16="http://schemas.microsoft.com/office/drawing/2014/main" id="{BAB1026B-6632-7C44-B407-3AD937031FF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61322" y="27924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44">
            <a:extLst>
              <a:ext uri="{FF2B5EF4-FFF2-40B4-BE49-F238E27FC236}">
                <a16:creationId xmlns:a16="http://schemas.microsoft.com/office/drawing/2014/main" id="{805EEC97-CA45-4B47-B367-F635F6983AC2}"/>
              </a:ext>
            </a:extLst>
          </p:cNvPr>
          <p:cNvSpPr txBox="1">
            <a:spLocks noChangeArrowheads="1"/>
          </p:cNvSpPr>
          <p:nvPr/>
        </p:nvSpPr>
        <p:spPr bwMode="auto">
          <a:xfrm>
            <a:off x="4530501" y="1946275"/>
            <a:ext cx="2201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Simple Storage Service Glacier</a:t>
            </a:r>
          </a:p>
        </p:txBody>
      </p:sp>
      <p:cxnSp>
        <p:nvCxnSpPr>
          <p:cNvPr id="22" name="Straight Connector 21">
            <a:extLst>
              <a:ext uri="{FF2B5EF4-FFF2-40B4-BE49-F238E27FC236}">
                <a16:creationId xmlns:a16="http://schemas.microsoft.com/office/drawing/2014/main" id="{C7E5321B-5523-F54D-BE9F-EFC890D9C2CA}"/>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15" name="Graphic 20">
            <a:extLst>
              <a:ext uri="{FF2B5EF4-FFF2-40B4-BE49-F238E27FC236}">
                <a16:creationId xmlns:a16="http://schemas.microsoft.com/office/drawing/2014/main" id="{CE23E5A2-B75F-AF48-A46F-D25DF471A07C}"/>
              </a:ext>
            </a:extLst>
          </p:cNvPr>
          <p:cNvPicPr>
            <a:picLocks noChangeAspect="1" noChangeArrowheads="1"/>
          </p:cNvPicPr>
          <p:nvPr/>
        </p:nvPicPr>
        <p:blipFill>
          <a:blip r:embed="rId7">
            <a:extLst>
              <a:ext uri="{96DAC541-7B7A-43D3-8B79-37D633B846F1}">
                <asvg:svgBlip xmlns:asvg="http://schemas.microsoft.com/office/drawing/2016/SVG/main" r:embed="rId8"/>
              </a:ext>
            </a:extLst>
          </a:blip>
          <a:srcRect/>
          <a:stretch/>
        </p:blipFill>
        <p:spPr bwMode="auto">
          <a:xfrm>
            <a:off x="75358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TextBox 12">
            <a:extLst>
              <a:ext uri="{FF2B5EF4-FFF2-40B4-BE49-F238E27FC236}">
                <a16:creationId xmlns:a16="http://schemas.microsoft.com/office/drawing/2014/main" id="{2F89A79F-DD6C-4C4E-88B4-89204A75C668}"/>
              </a:ext>
            </a:extLst>
          </p:cNvPr>
          <p:cNvSpPr txBox="1">
            <a:spLocks noChangeArrowheads="1"/>
          </p:cNvSpPr>
          <p:nvPr/>
        </p:nvSpPr>
        <p:spPr bwMode="auto">
          <a:xfrm>
            <a:off x="678656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FSx for NetApp ONTAP</a:t>
            </a:r>
          </a:p>
        </p:txBody>
      </p:sp>
      <p:cxnSp>
        <p:nvCxnSpPr>
          <p:cNvPr id="24" name="Straight Connector 23">
            <a:extLst>
              <a:ext uri="{FF2B5EF4-FFF2-40B4-BE49-F238E27FC236}">
                <a16:creationId xmlns:a16="http://schemas.microsoft.com/office/drawing/2014/main" id="{807C5586-AFAC-6D4D-90E2-A1D5BBF58CA2}"/>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F3CB2D9-3F24-BE4F-82F3-237325364EF4}"/>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26" name="TextBox 19">
            <a:extLst>
              <a:ext uri="{FF2B5EF4-FFF2-40B4-BE49-F238E27FC236}">
                <a16:creationId xmlns:a16="http://schemas.microsoft.com/office/drawing/2014/main" id="{597EE80B-96D5-A44E-85F8-9A0F13C3C276}"/>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FSx for OpenZFS</a:t>
            </a:r>
          </a:p>
        </p:txBody>
      </p:sp>
      <p:pic>
        <p:nvPicPr>
          <p:cNvPr id="27" name="Graphic 8">
            <a:extLst>
              <a:ext uri="{FF2B5EF4-FFF2-40B4-BE49-F238E27FC236}">
                <a16:creationId xmlns:a16="http://schemas.microsoft.com/office/drawing/2014/main" id="{C3F1E5A2-7DE7-5846-B8CE-7E9F18B7F766}"/>
              </a:ext>
            </a:extLst>
          </p:cNvPr>
          <p:cNvPicPr>
            <a:picLocks noChangeAspect="1" noChangeArrowheads="1"/>
          </p:cNvPicPr>
          <p:nvPr/>
        </p:nvPicPr>
        <p:blipFill>
          <a:blip r:embed="rId9">
            <a:extLst>
              <a:ext uri="{96DAC541-7B7A-43D3-8B79-37D633B846F1}">
                <asvg:svgBlip xmlns:asvg="http://schemas.microsoft.com/office/drawing/2016/SVG/main" r:embed="rId10"/>
              </a:ext>
            </a:extLst>
          </a:blip>
          <a:srcRect/>
          <a:stretch/>
        </p:blipFill>
        <p:spPr bwMode="auto">
          <a:xfrm>
            <a:off x="981551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0079363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65" name="Title 1">
            <a:extLst>
              <a:ext uri="{FF2B5EF4-FFF2-40B4-BE49-F238E27FC236}">
                <a16:creationId xmlns:a16="http://schemas.microsoft.com/office/drawing/2014/main" id="{23B9DC39-63B1-B442-B069-23276794DC6E}"/>
              </a:ext>
            </a:extLst>
          </p:cNvPr>
          <p:cNvSpPr>
            <a:spLocks noGrp="1" noChangeArrowheads="1"/>
          </p:cNvSpPr>
          <p:nvPr>
            <p:ph type="title"/>
          </p:nvPr>
        </p:nvSpPr>
        <p:spPr/>
        <p:txBody>
          <a:bodyPr/>
          <a:lstStyle/>
          <a:p>
            <a:pPr eaLnBrk="1" hangingPunct="1"/>
            <a:r>
              <a:rPr lang="en-US" altLang="en-US" dirty="0"/>
              <a:t>Storage</a:t>
            </a:r>
          </a:p>
        </p:txBody>
      </p:sp>
      <p:sp>
        <p:nvSpPr>
          <p:cNvPr id="173068" name="Text Placeholder 4">
            <a:extLst>
              <a:ext uri="{FF2B5EF4-FFF2-40B4-BE49-F238E27FC236}">
                <a16:creationId xmlns:a16="http://schemas.microsoft.com/office/drawing/2014/main" id="{64A38DB6-F188-F740-8586-42A6E8494E9C}"/>
              </a:ext>
            </a:extLst>
          </p:cNvPr>
          <p:cNvSpPr>
            <a:spLocks noGrp="1" noChangeArrowheads="1"/>
          </p:cNvSpPr>
          <p:nvPr>
            <p:ph type="body" sz="quarter" idx="10"/>
          </p:nvPr>
        </p:nvSpPr>
        <p:spPr/>
        <p:txBody>
          <a:bodyPr/>
          <a:lstStyle/>
          <a:p>
            <a:pPr eaLnBrk="1" hangingPunct="1"/>
            <a:r>
              <a:rPr lang="en-US" altLang="en-US" dirty="0"/>
              <a:t>6/6</a:t>
            </a:r>
          </a:p>
        </p:txBody>
      </p:sp>
      <p:sp>
        <p:nvSpPr>
          <p:cNvPr id="173066" name="Footer Placeholder 2">
            <a:extLst>
              <a:ext uri="{FF2B5EF4-FFF2-40B4-BE49-F238E27FC236}">
                <a16:creationId xmlns:a16="http://schemas.microsoft.com/office/drawing/2014/main" id="{D73A059D-BC13-104C-A6A7-008AF7C5D094}"/>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173067" name="Slide Number Placeholder 3">
            <a:extLst>
              <a:ext uri="{FF2B5EF4-FFF2-40B4-BE49-F238E27FC236}">
                <a16:creationId xmlns:a16="http://schemas.microsoft.com/office/drawing/2014/main" id="{4454E204-8030-6E42-A468-40E5DB0D1750}"/>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2D51BC54-F435-D14F-B350-82C5DE507B1F}" type="slidenum">
              <a:rPr lang="en-US" altLang="en-US" smtClean="0">
                <a:solidFill>
                  <a:srgbClr val="161E2D"/>
                </a:solidFill>
                <a:latin typeface="Arial" panose="020B0604020202020204" pitchFamily="34" charset="0"/>
              </a:rPr>
              <a:pPr fontAlgn="base">
                <a:spcBef>
                  <a:spcPct val="0"/>
                </a:spcBef>
                <a:spcAft>
                  <a:spcPct val="0"/>
                </a:spcAft>
              </a:pPr>
              <a:t>151</a:t>
            </a:fld>
            <a:endParaRPr lang="en-US" altLang="en-US" dirty="0">
              <a:solidFill>
                <a:srgbClr val="161E2D"/>
              </a:solidFill>
              <a:latin typeface="Arial" panose="020B0604020202020204" pitchFamily="34" charset="0"/>
            </a:endParaRPr>
          </a:p>
        </p:txBody>
      </p:sp>
      <p:sp>
        <p:nvSpPr>
          <p:cNvPr id="173069" name="TextBox 9">
            <a:extLst>
              <a:ext uri="{FF2B5EF4-FFF2-40B4-BE49-F238E27FC236}">
                <a16:creationId xmlns:a16="http://schemas.microsoft.com/office/drawing/2014/main" id="{5B6C5DC4-5A01-E14D-BEE5-909FCF8B05F2}"/>
              </a:ext>
            </a:extLst>
          </p:cNvPr>
          <p:cNvSpPr txBox="1">
            <a:spLocks noChangeArrowheads="1"/>
          </p:cNvSpPr>
          <p:nvPr/>
        </p:nvSpPr>
        <p:spPr bwMode="auto">
          <a:xfrm>
            <a:off x="2249488" y="1946275"/>
            <a:ext cx="223996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Backup</a:t>
            </a:r>
          </a:p>
        </p:txBody>
      </p:sp>
      <p:pic>
        <p:nvPicPr>
          <p:cNvPr id="44" name="Graphic 43">
            <a:extLst>
              <a:ext uri="{FF2B5EF4-FFF2-40B4-BE49-F238E27FC236}">
                <a16:creationId xmlns:a16="http://schemas.microsoft.com/office/drawing/2014/main" id="{E7D54708-3F20-9C4E-A40E-E5F29C435074}"/>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2989263" y="1181101"/>
            <a:ext cx="762000" cy="762000"/>
          </a:xfrm>
          <a:prstGeom prst="rect">
            <a:avLst/>
          </a:prstGeom>
        </p:spPr>
      </p:pic>
      <p:pic>
        <p:nvPicPr>
          <p:cNvPr id="28" name="Graphic 27">
            <a:extLst>
              <a:ext uri="{FF2B5EF4-FFF2-40B4-BE49-F238E27FC236}">
                <a16:creationId xmlns:a16="http://schemas.microsoft.com/office/drawing/2014/main" id="{A85AEE7B-2806-2349-B59C-2ECC0FB173B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23683" y="2822575"/>
            <a:ext cx="457200" cy="457200"/>
          </a:xfrm>
          <a:prstGeom prst="rect">
            <a:avLst/>
          </a:prstGeom>
        </p:spPr>
      </p:pic>
      <p:pic>
        <p:nvPicPr>
          <p:cNvPr id="29" name="Graphic 28">
            <a:extLst>
              <a:ext uri="{FF2B5EF4-FFF2-40B4-BE49-F238E27FC236}">
                <a16:creationId xmlns:a16="http://schemas.microsoft.com/office/drawing/2014/main" id="{758B09CA-8BAB-B44A-9696-9008565C4B3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084386" y="4940084"/>
            <a:ext cx="457200" cy="457200"/>
          </a:xfrm>
          <a:prstGeom prst="rect">
            <a:avLst/>
          </a:prstGeom>
        </p:spPr>
      </p:pic>
      <p:pic>
        <p:nvPicPr>
          <p:cNvPr id="30" name="Graphic 29">
            <a:extLst>
              <a:ext uri="{FF2B5EF4-FFF2-40B4-BE49-F238E27FC236}">
                <a16:creationId xmlns:a16="http://schemas.microsoft.com/office/drawing/2014/main" id="{3C5AE7D4-56D1-6742-BB5E-A8128C9FA95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084386" y="2823647"/>
            <a:ext cx="457200" cy="457200"/>
          </a:xfrm>
          <a:prstGeom prst="rect">
            <a:avLst/>
          </a:prstGeom>
        </p:spPr>
      </p:pic>
      <p:pic>
        <p:nvPicPr>
          <p:cNvPr id="31" name="Graphic 30">
            <a:extLst>
              <a:ext uri="{FF2B5EF4-FFF2-40B4-BE49-F238E27FC236}">
                <a16:creationId xmlns:a16="http://schemas.microsoft.com/office/drawing/2014/main" id="{19EF492E-E63B-E94A-ACDC-D4EC95A7ED5C}"/>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723683" y="4909317"/>
            <a:ext cx="457200" cy="457200"/>
          </a:xfrm>
          <a:prstGeom prst="rect">
            <a:avLst/>
          </a:prstGeom>
        </p:spPr>
      </p:pic>
      <p:pic>
        <p:nvPicPr>
          <p:cNvPr id="32" name="Graphic 31">
            <a:extLst>
              <a:ext uri="{FF2B5EF4-FFF2-40B4-BE49-F238E27FC236}">
                <a16:creationId xmlns:a16="http://schemas.microsoft.com/office/drawing/2014/main" id="{D1F48C41-EB7A-694C-9A98-1DE76DB7DCED}"/>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723683" y="3863167"/>
            <a:ext cx="457200" cy="457200"/>
          </a:xfrm>
          <a:prstGeom prst="rect">
            <a:avLst/>
          </a:prstGeom>
        </p:spPr>
      </p:pic>
      <p:pic>
        <p:nvPicPr>
          <p:cNvPr id="33" name="Graphic 32">
            <a:extLst>
              <a:ext uri="{FF2B5EF4-FFF2-40B4-BE49-F238E27FC236}">
                <a16:creationId xmlns:a16="http://schemas.microsoft.com/office/drawing/2014/main" id="{DFE18203-37CA-6643-8792-7637DF7F9B69}"/>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4084386" y="3857933"/>
            <a:ext cx="457200" cy="457200"/>
          </a:xfrm>
          <a:prstGeom prst="rect">
            <a:avLst/>
          </a:prstGeom>
        </p:spPr>
      </p:pic>
      <p:sp>
        <p:nvSpPr>
          <p:cNvPr id="34" name="TextBox 23">
            <a:extLst>
              <a:ext uri="{FF2B5EF4-FFF2-40B4-BE49-F238E27FC236}">
                <a16:creationId xmlns:a16="http://schemas.microsoft.com/office/drawing/2014/main" id="{671F6170-0C91-C54A-BB95-7AC7DCB62063}"/>
              </a:ext>
            </a:extLst>
          </p:cNvPr>
          <p:cNvSpPr txBox="1">
            <a:spLocks noChangeArrowheads="1"/>
          </p:cNvSpPr>
          <p:nvPr/>
        </p:nvSpPr>
        <p:spPr bwMode="auto">
          <a:xfrm>
            <a:off x="2379194" y="3279775"/>
            <a:ext cx="114617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Backup plan</a:t>
            </a:r>
          </a:p>
        </p:txBody>
      </p:sp>
      <p:sp>
        <p:nvSpPr>
          <p:cNvPr id="35" name="TextBox 23">
            <a:extLst>
              <a:ext uri="{FF2B5EF4-FFF2-40B4-BE49-F238E27FC236}">
                <a16:creationId xmlns:a16="http://schemas.microsoft.com/office/drawing/2014/main" id="{E5984BE3-1854-4146-BD61-72D462E626A9}"/>
              </a:ext>
            </a:extLst>
          </p:cNvPr>
          <p:cNvSpPr txBox="1">
            <a:spLocks noChangeArrowheads="1"/>
          </p:cNvSpPr>
          <p:nvPr/>
        </p:nvSpPr>
        <p:spPr bwMode="auto">
          <a:xfrm>
            <a:off x="3739897" y="4312311"/>
            <a:ext cx="114617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Recovery time objective</a:t>
            </a:r>
          </a:p>
        </p:txBody>
      </p:sp>
      <p:sp>
        <p:nvSpPr>
          <p:cNvPr id="36" name="TextBox 23">
            <a:extLst>
              <a:ext uri="{FF2B5EF4-FFF2-40B4-BE49-F238E27FC236}">
                <a16:creationId xmlns:a16="http://schemas.microsoft.com/office/drawing/2014/main" id="{1490349C-81BA-AB49-A6A6-DEB074469DD5}"/>
              </a:ext>
            </a:extLst>
          </p:cNvPr>
          <p:cNvSpPr txBox="1">
            <a:spLocks noChangeArrowheads="1"/>
          </p:cNvSpPr>
          <p:nvPr/>
        </p:nvSpPr>
        <p:spPr bwMode="auto">
          <a:xfrm>
            <a:off x="2379194" y="4321959"/>
            <a:ext cx="114617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Recovery point objective</a:t>
            </a:r>
          </a:p>
        </p:txBody>
      </p:sp>
      <p:sp>
        <p:nvSpPr>
          <p:cNvPr id="37" name="TextBox 23">
            <a:extLst>
              <a:ext uri="{FF2B5EF4-FFF2-40B4-BE49-F238E27FC236}">
                <a16:creationId xmlns:a16="http://schemas.microsoft.com/office/drawing/2014/main" id="{9CD40C59-3B9E-E440-8A71-A62AAE13FD19}"/>
              </a:ext>
            </a:extLst>
          </p:cNvPr>
          <p:cNvSpPr txBox="1">
            <a:spLocks noChangeArrowheads="1"/>
          </p:cNvSpPr>
          <p:nvPr/>
        </p:nvSpPr>
        <p:spPr bwMode="auto">
          <a:xfrm>
            <a:off x="3739897" y="3283145"/>
            <a:ext cx="114617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Backup vault</a:t>
            </a:r>
          </a:p>
        </p:txBody>
      </p:sp>
      <p:sp>
        <p:nvSpPr>
          <p:cNvPr id="38" name="TextBox 23">
            <a:extLst>
              <a:ext uri="{FF2B5EF4-FFF2-40B4-BE49-F238E27FC236}">
                <a16:creationId xmlns:a16="http://schemas.microsoft.com/office/drawing/2014/main" id="{929984B5-CE66-7148-8725-9EDBE5BB6F3B}"/>
              </a:ext>
            </a:extLst>
          </p:cNvPr>
          <p:cNvSpPr txBox="1">
            <a:spLocks noChangeArrowheads="1"/>
          </p:cNvSpPr>
          <p:nvPr/>
        </p:nvSpPr>
        <p:spPr bwMode="auto">
          <a:xfrm>
            <a:off x="2379194" y="5409305"/>
            <a:ext cx="114617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Compliance reporting</a:t>
            </a:r>
          </a:p>
        </p:txBody>
      </p:sp>
      <p:sp>
        <p:nvSpPr>
          <p:cNvPr id="39" name="TextBox 23">
            <a:extLst>
              <a:ext uri="{FF2B5EF4-FFF2-40B4-BE49-F238E27FC236}">
                <a16:creationId xmlns:a16="http://schemas.microsoft.com/office/drawing/2014/main" id="{30F1DC0D-9E47-8C47-AEA8-8CEA224069A9}"/>
              </a:ext>
            </a:extLst>
          </p:cNvPr>
          <p:cNvSpPr txBox="1">
            <a:spLocks noChangeArrowheads="1"/>
          </p:cNvSpPr>
          <p:nvPr/>
        </p:nvSpPr>
        <p:spPr bwMode="auto">
          <a:xfrm>
            <a:off x="3739897" y="5409305"/>
            <a:ext cx="114617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Backup restore</a:t>
            </a:r>
          </a:p>
        </p:txBody>
      </p:sp>
      <p:pic>
        <p:nvPicPr>
          <p:cNvPr id="40" name="Graphic 39">
            <a:extLst>
              <a:ext uri="{FF2B5EF4-FFF2-40B4-BE49-F238E27FC236}">
                <a16:creationId xmlns:a16="http://schemas.microsoft.com/office/drawing/2014/main" id="{6A4C8DBC-1CA8-E248-9F84-4CE7EE7EA478}"/>
              </a:ext>
            </a:extLst>
          </p:cNvPr>
          <p:cNvPicPr>
            <a:picLocks noChangeAspect="1"/>
          </p:cNvPicPr>
          <p:nvPr/>
        </p:nvPicPr>
        <p:blipFill>
          <a:blip r:embed="rId16">
            <a:extLst>
              <a:ext uri="{96DAC541-7B7A-43D3-8B79-37D633B846F1}">
                <asvg:svgBlip xmlns:asvg="http://schemas.microsoft.com/office/drawing/2016/SVG/main" r:embed="rId17"/>
              </a:ext>
            </a:extLst>
          </a:blip>
          <a:srcRect/>
          <a:stretch/>
        </p:blipFill>
        <p:spPr>
          <a:xfrm>
            <a:off x="5452005" y="4940084"/>
            <a:ext cx="457200" cy="457200"/>
          </a:xfrm>
          <a:prstGeom prst="rect">
            <a:avLst/>
          </a:prstGeom>
        </p:spPr>
      </p:pic>
      <p:pic>
        <p:nvPicPr>
          <p:cNvPr id="41" name="Graphic 40">
            <a:extLst>
              <a:ext uri="{FF2B5EF4-FFF2-40B4-BE49-F238E27FC236}">
                <a16:creationId xmlns:a16="http://schemas.microsoft.com/office/drawing/2014/main" id="{238C30F3-96AC-5D49-8F86-AC09FDD92888}"/>
              </a:ext>
            </a:extLst>
          </p:cNvPr>
          <p:cNvPicPr>
            <a:picLocks noChangeAspect="1"/>
          </p:cNvPicPr>
          <p:nvPr/>
        </p:nvPicPr>
        <p:blipFill>
          <a:blip r:embed="rId18">
            <a:extLst>
              <a:ext uri="{96DAC541-7B7A-43D3-8B79-37D633B846F1}">
                <asvg:svgBlip xmlns:asvg="http://schemas.microsoft.com/office/drawing/2016/SVG/main" r:embed="rId19"/>
              </a:ext>
            </a:extLst>
          </a:blip>
          <a:srcRect/>
          <a:stretch/>
        </p:blipFill>
        <p:spPr>
          <a:xfrm>
            <a:off x="5452005" y="2823647"/>
            <a:ext cx="457200" cy="457200"/>
          </a:xfrm>
          <a:prstGeom prst="rect">
            <a:avLst/>
          </a:prstGeom>
        </p:spPr>
      </p:pic>
      <p:pic>
        <p:nvPicPr>
          <p:cNvPr id="42" name="Graphic 41">
            <a:extLst>
              <a:ext uri="{FF2B5EF4-FFF2-40B4-BE49-F238E27FC236}">
                <a16:creationId xmlns:a16="http://schemas.microsoft.com/office/drawing/2014/main" id="{BD3CB9B8-6EDB-DD4A-85CD-2105A48A8706}"/>
              </a:ext>
            </a:extLst>
          </p:cNvPr>
          <p:cNvPicPr>
            <a:picLocks noChangeAspect="1"/>
          </p:cNvPicPr>
          <p:nvPr/>
        </p:nvPicPr>
        <p:blipFill>
          <a:blip r:embed="rId20">
            <a:extLst>
              <a:ext uri="{96DAC541-7B7A-43D3-8B79-37D633B846F1}">
                <asvg:svgBlip xmlns:asvg="http://schemas.microsoft.com/office/drawing/2016/SVG/main" r:embed="rId21"/>
              </a:ext>
            </a:extLst>
          </a:blip>
          <a:srcRect/>
          <a:stretch/>
        </p:blipFill>
        <p:spPr>
          <a:xfrm>
            <a:off x="5452005" y="3857933"/>
            <a:ext cx="457200" cy="457200"/>
          </a:xfrm>
          <a:prstGeom prst="rect">
            <a:avLst/>
          </a:prstGeom>
        </p:spPr>
      </p:pic>
      <p:sp>
        <p:nvSpPr>
          <p:cNvPr id="43" name="TextBox 23">
            <a:extLst>
              <a:ext uri="{FF2B5EF4-FFF2-40B4-BE49-F238E27FC236}">
                <a16:creationId xmlns:a16="http://schemas.microsoft.com/office/drawing/2014/main" id="{851D455D-BA18-0845-A300-D977A320DEE7}"/>
              </a:ext>
            </a:extLst>
          </p:cNvPr>
          <p:cNvSpPr txBox="1">
            <a:spLocks noChangeArrowheads="1"/>
          </p:cNvSpPr>
          <p:nvPr/>
        </p:nvSpPr>
        <p:spPr bwMode="auto">
          <a:xfrm>
            <a:off x="5107516" y="4312311"/>
            <a:ext cx="114617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Database</a:t>
            </a:r>
          </a:p>
        </p:txBody>
      </p:sp>
      <p:sp>
        <p:nvSpPr>
          <p:cNvPr id="45" name="TextBox 23">
            <a:extLst>
              <a:ext uri="{FF2B5EF4-FFF2-40B4-BE49-F238E27FC236}">
                <a16:creationId xmlns:a16="http://schemas.microsoft.com/office/drawing/2014/main" id="{25DA4B5A-72B7-5845-B442-236DC8BD2AC7}"/>
              </a:ext>
            </a:extLst>
          </p:cNvPr>
          <p:cNvSpPr txBox="1">
            <a:spLocks noChangeArrowheads="1"/>
          </p:cNvSpPr>
          <p:nvPr/>
        </p:nvSpPr>
        <p:spPr bwMode="auto">
          <a:xfrm>
            <a:off x="5065160" y="3283145"/>
            <a:ext cx="124149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Virtual machine</a:t>
            </a:r>
          </a:p>
        </p:txBody>
      </p:sp>
      <p:sp>
        <p:nvSpPr>
          <p:cNvPr id="46" name="TextBox 23">
            <a:extLst>
              <a:ext uri="{FF2B5EF4-FFF2-40B4-BE49-F238E27FC236}">
                <a16:creationId xmlns:a16="http://schemas.microsoft.com/office/drawing/2014/main" id="{A9D7F14A-4DEB-8348-9FC7-CA963B276500}"/>
              </a:ext>
            </a:extLst>
          </p:cNvPr>
          <p:cNvSpPr txBox="1">
            <a:spLocks noChangeArrowheads="1"/>
          </p:cNvSpPr>
          <p:nvPr/>
        </p:nvSpPr>
        <p:spPr bwMode="auto">
          <a:xfrm>
            <a:off x="5107516" y="5409305"/>
            <a:ext cx="114617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Gateway</a:t>
            </a:r>
          </a:p>
        </p:txBody>
      </p:sp>
      <p:pic>
        <p:nvPicPr>
          <p:cNvPr id="47" name="Graphic 46">
            <a:extLst>
              <a:ext uri="{FF2B5EF4-FFF2-40B4-BE49-F238E27FC236}">
                <a16:creationId xmlns:a16="http://schemas.microsoft.com/office/drawing/2014/main" id="{F5858E14-5175-DC40-A7FB-B6E969E2AC4B}"/>
              </a:ext>
            </a:extLst>
          </p:cNvPr>
          <p:cNvPicPr>
            <a:picLocks noChangeAspect="1"/>
          </p:cNvPicPr>
          <p:nvPr/>
        </p:nvPicPr>
        <p:blipFill>
          <a:blip r:embed="rId22">
            <a:extLst>
              <a:ext uri="{96DAC541-7B7A-43D3-8B79-37D633B846F1}">
                <asvg:svgBlip xmlns:asvg="http://schemas.microsoft.com/office/drawing/2016/SVG/main" r:embed="rId23"/>
              </a:ext>
            </a:extLst>
          </a:blip>
          <a:srcRect/>
          <a:stretch/>
        </p:blipFill>
        <p:spPr>
          <a:xfrm>
            <a:off x="6819626" y="2813924"/>
            <a:ext cx="457200" cy="457200"/>
          </a:xfrm>
          <a:prstGeom prst="rect">
            <a:avLst/>
          </a:prstGeom>
        </p:spPr>
      </p:pic>
      <p:pic>
        <p:nvPicPr>
          <p:cNvPr id="48" name="Graphic 47">
            <a:extLst>
              <a:ext uri="{FF2B5EF4-FFF2-40B4-BE49-F238E27FC236}">
                <a16:creationId xmlns:a16="http://schemas.microsoft.com/office/drawing/2014/main" id="{BA31B0E1-AD47-2B4B-A95C-735AB8993AFD}"/>
              </a:ext>
            </a:extLst>
          </p:cNvPr>
          <p:cNvPicPr>
            <a:picLocks noChangeAspect="1"/>
          </p:cNvPicPr>
          <p:nvPr/>
        </p:nvPicPr>
        <p:blipFill>
          <a:blip r:embed="rId24">
            <a:extLst>
              <a:ext uri="{96DAC541-7B7A-43D3-8B79-37D633B846F1}">
                <asvg:svgBlip xmlns:asvg="http://schemas.microsoft.com/office/drawing/2016/SVG/main" r:embed="rId25"/>
              </a:ext>
            </a:extLst>
          </a:blip>
          <a:srcRect/>
          <a:stretch/>
        </p:blipFill>
        <p:spPr>
          <a:xfrm>
            <a:off x="6819626" y="3855111"/>
            <a:ext cx="457200" cy="457200"/>
          </a:xfrm>
          <a:prstGeom prst="rect">
            <a:avLst/>
          </a:prstGeom>
        </p:spPr>
      </p:pic>
      <p:pic>
        <p:nvPicPr>
          <p:cNvPr id="49" name="Graphic 48">
            <a:extLst>
              <a:ext uri="{FF2B5EF4-FFF2-40B4-BE49-F238E27FC236}">
                <a16:creationId xmlns:a16="http://schemas.microsoft.com/office/drawing/2014/main" id="{001CEDE1-50B0-724F-93F3-0394D94A781B}"/>
              </a:ext>
            </a:extLst>
          </p:cNvPr>
          <p:cNvPicPr>
            <a:picLocks noChangeAspect="1"/>
          </p:cNvPicPr>
          <p:nvPr/>
        </p:nvPicPr>
        <p:blipFill>
          <a:blip r:embed="rId26">
            <a:extLst>
              <a:ext uri="{96DAC541-7B7A-43D3-8B79-37D633B846F1}">
                <asvg:svgBlip xmlns:asvg="http://schemas.microsoft.com/office/drawing/2016/SVG/main" r:embed="rId27"/>
              </a:ext>
            </a:extLst>
          </a:blip>
          <a:srcRect/>
          <a:stretch/>
        </p:blipFill>
        <p:spPr>
          <a:xfrm>
            <a:off x="6819626" y="4952105"/>
            <a:ext cx="457200" cy="457200"/>
          </a:xfrm>
          <a:prstGeom prst="rect">
            <a:avLst/>
          </a:prstGeom>
        </p:spPr>
      </p:pic>
      <p:sp>
        <p:nvSpPr>
          <p:cNvPr id="50" name="TextBox 23">
            <a:extLst>
              <a:ext uri="{FF2B5EF4-FFF2-40B4-BE49-F238E27FC236}">
                <a16:creationId xmlns:a16="http://schemas.microsoft.com/office/drawing/2014/main" id="{4037C27E-A719-EE40-A0BA-211A0261D2DB}"/>
              </a:ext>
            </a:extLst>
          </p:cNvPr>
          <p:cNvSpPr txBox="1">
            <a:spLocks noChangeArrowheads="1"/>
          </p:cNvSpPr>
          <p:nvPr/>
        </p:nvSpPr>
        <p:spPr bwMode="auto">
          <a:xfrm>
            <a:off x="6475137" y="5406483"/>
            <a:ext cx="114617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Compute</a:t>
            </a:r>
          </a:p>
        </p:txBody>
      </p:sp>
      <p:sp>
        <p:nvSpPr>
          <p:cNvPr id="51" name="TextBox 23">
            <a:extLst>
              <a:ext uri="{FF2B5EF4-FFF2-40B4-BE49-F238E27FC236}">
                <a16:creationId xmlns:a16="http://schemas.microsoft.com/office/drawing/2014/main" id="{B6025E12-A2E1-1443-B4F8-666D7B9D40B4}"/>
              </a:ext>
            </a:extLst>
          </p:cNvPr>
          <p:cNvSpPr txBox="1">
            <a:spLocks noChangeArrowheads="1"/>
          </p:cNvSpPr>
          <p:nvPr/>
        </p:nvSpPr>
        <p:spPr bwMode="auto">
          <a:xfrm>
            <a:off x="6475137" y="4314609"/>
            <a:ext cx="114617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Storage</a:t>
            </a:r>
          </a:p>
        </p:txBody>
      </p:sp>
      <p:sp>
        <p:nvSpPr>
          <p:cNvPr id="52" name="TextBox 23">
            <a:extLst>
              <a:ext uri="{FF2B5EF4-FFF2-40B4-BE49-F238E27FC236}">
                <a16:creationId xmlns:a16="http://schemas.microsoft.com/office/drawing/2014/main" id="{55F887D2-583F-D04C-AE74-022FD921708D}"/>
              </a:ext>
            </a:extLst>
          </p:cNvPr>
          <p:cNvSpPr txBox="1">
            <a:spLocks noChangeArrowheads="1"/>
          </p:cNvSpPr>
          <p:nvPr/>
        </p:nvSpPr>
        <p:spPr bwMode="auto">
          <a:xfrm>
            <a:off x="6412170" y="3283145"/>
            <a:ext cx="1272111"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Virtual machine monitor</a:t>
            </a:r>
          </a:p>
        </p:txBody>
      </p:sp>
      <p:pic>
        <p:nvPicPr>
          <p:cNvPr id="53" name="Graphic 52">
            <a:extLst>
              <a:ext uri="{FF2B5EF4-FFF2-40B4-BE49-F238E27FC236}">
                <a16:creationId xmlns:a16="http://schemas.microsoft.com/office/drawing/2014/main" id="{0622FC5C-CF3D-FB4C-9B16-07E1463CAD8B}"/>
              </a:ext>
            </a:extLst>
          </p:cNvPr>
          <p:cNvPicPr>
            <a:picLocks noChangeAspect="1"/>
          </p:cNvPicPr>
          <p:nvPr/>
        </p:nvPicPr>
        <p:blipFill>
          <a:blip r:embed="rId28">
            <a:extLst>
              <a:ext uri="{96DAC541-7B7A-43D3-8B79-37D633B846F1}">
                <asvg:svgBlip xmlns:asvg="http://schemas.microsoft.com/office/drawing/2016/SVG/main" r:embed="rId29"/>
              </a:ext>
            </a:extLst>
          </a:blip>
          <a:srcRect/>
          <a:stretch/>
        </p:blipFill>
        <p:spPr>
          <a:xfrm>
            <a:off x="8366854" y="2823647"/>
            <a:ext cx="457200" cy="457200"/>
          </a:xfrm>
          <a:prstGeom prst="rect">
            <a:avLst/>
          </a:prstGeom>
        </p:spPr>
      </p:pic>
      <p:pic>
        <p:nvPicPr>
          <p:cNvPr id="54" name="Graphic 53">
            <a:extLst>
              <a:ext uri="{FF2B5EF4-FFF2-40B4-BE49-F238E27FC236}">
                <a16:creationId xmlns:a16="http://schemas.microsoft.com/office/drawing/2014/main" id="{03C08D56-F361-F34D-9850-AA69F38417D2}"/>
              </a:ext>
            </a:extLst>
          </p:cNvPr>
          <p:cNvPicPr>
            <a:picLocks noChangeAspect="1"/>
          </p:cNvPicPr>
          <p:nvPr/>
        </p:nvPicPr>
        <p:blipFill>
          <a:blip r:embed="rId30">
            <a:extLst>
              <a:ext uri="{96DAC541-7B7A-43D3-8B79-37D633B846F1}">
                <asvg:svgBlip xmlns:asvg="http://schemas.microsoft.com/office/drawing/2016/SVG/main" r:embed="rId31"/>
              </a:ext>
            </a:extLst>
          </a:blip>
          <a:srcRect/>
          <a:stretch/>
        </p:blipFill>
        <p:spPr>
          <a:xfrm>
            <a:off x="8366660" y="3857933"/>
            <a:ext cx="457200" cy="457200"/>
          </a:xfrm>
          <a:prstGeom prst="rect">
            <a:avLst/>
          </a:prstGeom>
        </p:spPr>
      </p:pic>
      <p:sp>
        <p:nvSpPr>
          <p:cNvPr id="55" name="TextBox 23">
            <a:extLst>
              <a:ext uri="{FF2B5EF4-FFF2-40B4-BE49-F238E27FC236}">
                <a16:creationId xmlns:a16="http://schemas.microsoft.com/office/drawing/2014/main" id="{F6D407D4-4A7E-D345-B5EB-37DE6E8AAB60}"/>
              </a:ext>
            </a:extLst>
          </p:cNvPr>
          <p:cNvSpPr txBox="1">
            <a:spLocks noChangeArrowheads="1"/>
          </p:cNvSpPr>
          <p:nvPr/>
        </p:nvSpPr>
        <p:spPr bwMode="auto">
          <a:xfrm>
            <a:off x="7747248" y="4312311"/>
            <a:ext cx="169602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AWS Backup support for Amazon S3</a:t>
            </a:r>
          </a:p>
        </p:txBody>
      </p:sp>
      <p:sp>
        <p:nvSpPr>
          <p:cNvPr id="56" name="TextBox 23">
            <a:extLst>
              <a:ext uri="{FF2B5EF4-FFF2-40B4-BE49-F238E27FC236}">
                <a16:creationId xmlns:a16="http://schemas.microsoft.com/office/drawing/2014/main" id="{6244923F-B2E1-814C-8A08-2037B5CFCEB4}"/>
              </a:ext>
            </a:extLst>
          </p:cNvPr>
          <p:cNvSpPr txBox="1">
            <a:spLocks noChangeArrowheads="1"/>
          </p:cNvSpPr>
          <p:nvPr/>
        </p:nvSpPr>
        <p:spPr bwMode="auto">
          <a:xfrm>
            <a:off x="7747442" y="3283145"/>
            <a:ext cx="169602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AWS Backup support for VMware workloads</a:t>
            </a:r>
          </a:p>
        </p:txBody>
      </p:sp>
      <p:pic>
        <p:nvPicPr>
          <p:cNvPr id="57" name="Graphic 56">
            <a:extLst>
              <a:ext uri="{FF2B5EF4-FFF2-40B4-BE49-F238E27FC236}">
                <a16:creationId xmlns:a16="http://schemas.microsoft.com/office/drawing/2014/main" id="{9F5E592A-65E6-F763-A0F0-5554F66000EE}"/>
              </a:ext>
            </a:extLst>
          </p:cNvPr>
          <p:cNvPicPr>
            <a:picLocks noChangeAspect="1"/>
          </p:cNvPicPr>
          <p:nvPr/>
        </p:nvPicPr>
        <p:blipFill>
          <a:blip r:embed="rId32">
            <a:extLst>
              <a:ext uri="{96DAC541-7B7A-43D3-8B79-37D633B846F1}">
                <asvg:svgBlip xmlns:asvg="http://schemas.microsoft.com/office/drawing/2016/SVG/main" r:embed="rId33"/>
              </a:ext>
            </a:extLst>
          </a:blip>
          <a:srcRect/>
          <a:stretch/>
        </p:blipFill>
        <p:spPr>
          <a:xfrm>
            <a:off x="8366660" y="4952105"/>
            <a:ext cx="457200" cy="457200"/>
          </a:xfrm>
          <a:prstGeom prst="rect">
            <a:avLst/>
          </a:prstGeom>
        </p:spPr>
      </p:pic>
      <p:sp>
        <p:nvSpPr>
          <p:cNvPr id="58" name="TextBox 23">
            <a:extLst>
              <a:ext uri="{FF2B5EF4-FFF2-40B4-BE49-F238E27FC236}">
                <a16:creationId xmlns:a16="http://schemas.microsoft.com/office/drawing/2014/main" id="{739C5FB8-4255-13E7-C2F0-557B3C587E4F}"/>
              </a:ext>
            </a:extLst>
          </p:cNvPr>
          <p:cNvSpPr txBox="1">
            <a:spLocks noChangeArrowheads="1"/>
          </p:cNvSpPr>
          <p:nvPr/>
        </p:nvSpPr>
        <p:spPr bwMode="auto">
          <a:xfrm>
            <a:off x="7747248" y="5406483"/>
            <a:ext cx="1696025" cy="600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AWS Backup support for Amazon FSx for NetApp ONTAP</a:t>
            </a:r>
          </a:p>
        </p:txBody>
      </p:sp>
    </p:spTree>
    <p:extLst>
      <p:ext uri="{BB962C8B-B14F-4D97-AF65-F5344CB8AC3E}">
        <p14:creationId xmlns:p14="http://schemas.microsoft.com/office/powerpoint/2010/main" val="253495844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849" name="Graphic 7">
            <a:extLst>
              <a:ext uri="{FF2B5EF4-FFF2-40B4-BE49-F238E27FC236}">
                <a16:creationId xmlns:a16="http://schemas.microsoft.com/office/drawing/2014/main" id="{2BB83259-FD48-4F4A-8B48-6D10C5193E0E}"/>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8188"/>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8850" name="Title 1">
            <a:extLst>
              <a:ext uri="{FF2B5EF4-FFF2-40B4-BE49-F238E27FC236}">
                <a16:creationId xmlns:a16="http://schemas.microsoft.com/office/drawing/2014/main" id="{D6F4937F-5207-F542-B582-B07CA29AB020}"/>
              </a:ext>
            </a:extLst>
          </p:cNvPr>
          <p:cNvSpPr>
            <a:spLocks noGrp="1" noChangeArrowheads="1"/>
          </p:cNvSpPr>
          <p:nvPr>
            <p:ph type="ctrTitle"/>
          </p:nvPr>
        </p:nvSpPr>
        <p:spPr>
          <a:xfrm>
            <a:off x="290513" y="2101850"/>
            <a:ext cx="8196262" cy="2251075"/>
          </a:xfrm>
        </p:spPr>
        <p:txBody>
          <a:bodyPr/>
          <a:lstStyle/>
          <a:p>
            <a:pPr eaLnBrk="1" hangingPunct="1"/>
            <a:r>
              <a:rPr lang="en-US" altLang="en-US" dirty="0"/>
              <a:t>VR &amp; AR</a:t>
            </a:r>
          </a:p>
        </p:txBody>
      </p:sp>
      <p:sp>
        <p:nvSpPr>
          <p:cNvPr id="78851" name="Footer Placeholder 2">
            <a:extLst>
              <a:ext uri="{FF2B5EF4-FFF2-40B4-BE49-F238E27FC236}">
                <a16:creationId xmlns:a16="http://schemas.microsoft.com/office/drawing/2014/main" id="{75A65109-73AA-674F-A38D-A4782408EFCF}"/>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78852" name="Slide Number Placeholder 3">
            <a:extLst>
              <a:ext uri="{FF2B5EF4-FFF2-40B4-BE49-F238E27FC236}">
                <a16:creationId xmlns:a16="http://schemas.microsoft.com/office/drawing/2014/main" id="{71EA575B-3DCE-6848-A40E-759508CCC9AA}"/>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C0124F15-4271-1E48-B546-391977532E3A}" type="slidenum">
              <a:rPr lang="en-US" altLang="en-US" smtClean="0">
                <a:solidFill>
                  <a:srgbClr val="161E2D"/>
                </a:solidFill>
                <a:latin typeface="Arial" panose="020B0604020202020204" pitchFamily="34" charset="0"/>
              </a:rPr>
              <a:pPr fontAlgn="base">
                <a:spcBef>
                  <a:spcPct val="0"/>
                </a:spcBef>
                <a:spcAft>
                  <a:spcPct val="0"/>
                </a:spcAft>
              </a:pPr>
              <a:t>152</a:t>
            </a:fld>
            <a:endParaRPr lang="en-US" altLang="en-US" dirty="0">
              <a:solidFill>
                <a:srgbClr val="161E2D"/>
              </a:solidFill>
              <a:latin typeface="Arial" panose="020B0604020202020204" pitchFamily="34" charset="0"/>
            </a:endParaRPr>
          </a:p>
        </p:txBody>
      </p:sp>
      <p:sp>
        <p:nvSpPr>
          <p:cNvPr id="78853" name="Title 3">
            <a:extLst>
              <a:ext uri="{FF2B5EF4-FFF2-40B4-BE49-F238E27FC236}">
                <a16:creationId xmlns:a16="http://schemas.microsoft.com/office/drawing/2014/main" id="{000486F1-4126-AD47-97B6-42913578E5B2}"/>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rgbClr val="161E2D"/>
                </a:solidFill>
                <a:latin typeface="Arial" panose="020B0604020202020204" pitchFamily="34" charset="0"/>
                <a:cs typeface="Arial" panose="020B0604020202020204" pitchFamily="34" charset="0"/>
              </a:rPr>
              <a:t>STANDARD</a:t>
            </a:r>
            <a:br>
              <a:rPr lang="en-US" altLang="en-US" sz="1200" b="1" dirty="0">
                <a:solidFill>
                  <a:srgbClr val="161E2D"/>
                </a:solidFill>
                <a:latin typeface="Arial" panose="020B0604020202020204" pitchFamily="34" charset="0"/>
                <a:cs typeface="Arial" panose="020B0604020202020204" pitchFamily="34" charset="0"/>
              </a:rPr>
            </a:br>
            <a:r>
              <a:rPr lang="en-US" altLang="en-US" sz="1200" b="1" dirty="0">
                <a:solidFill>
                  <a:srgbClr val="161E2D"/>
                </a:solidFill>
                <a:latin typeface="Arial" panose="020B0604020202020204" pitchFamily="34" charset="0"/>
                <a:cs typeface="Arial" panose="020B0604020202020204" pitchFamily="34" charset="0"/>
              </a:rPr>
              <a:t>CATEGORY ICON</a:t>
            </a: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873" name="Graphic 7">
            <a:extLst>
              <a:ext uri="{FF2B5EF4-FFF2-40B4-BE49-F238E27FC236}">
                <a16:creationId xmlns:a16="http://schemas.microsoft.com/office/drawing/2014/main" id="{446F8F1A-F92F-654B-8B76-A2F76ECCD0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7675" y="117475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9874" name="Title 1">
            <a:extLst>
              <a:ext uri="{FF2B5EF4-FFF2-40B4-BE49-F238E27FC236}">
                <a16:creationId xmlns:a16="http://schemas.microsoft.com/office/drawing/2014/main" id="{87EB555D-F7D6-6444-9AA2-DDB56E4F6B41}"/>
              </a:ext>
            </a:extLst>
          </p:cNvPr>
          <p:cNvSpPr>
            <a:spLocks noGrp="1" noChangeArrowheads="1"/>
          </p:cNvSpPr>
          <p:nvPr>
            <p:ph type="title"/>
          </p:nvPr>
        </p:nvSpPr>
        <p:spPr>
          <a:xfrm>
            <a:off x="241300" y="365125"/>
            <a:ext cx="8637588" cy="644525"/>
          </a:xfrm>
        </p:spPr>
        <p:txBody>
          <a:bodyPr/>
          <a:lstStyle/>
          <a:p>
            <a:pPr eaLnBrk="1" hangingPunct="1"/>
            <a:r>
              <a:rPr lang="en-US" altLang="en-US" dirty="0"/>
              <a:t>VR &amp; AR</a:t>
            </a:r>
          </a:p>
        </p:txBody>
      </p:sp>
      <p:sp>
        <p:nvSpPr>
          <p:cNvPr id="79875" name="Footer Placeholder 2">
            <a:extLst>
              <a:ext uri="{FF2B5EF4-FFF2-40B4-BE49-F238E27FC236}">
                <a16:creationId xmlns:a16="http://schemas.microsoft.com/office/drawing/2014/main" id="{E2366662-4823-3B43-850E-3ECB456D7F86}"/>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79876" name="Slide Number Placeholder 3">
            <a:extLst>
              <a:ext uri="{FF2B5EF4-FFF2-40B4-BE49-F238E27FC236}">
                <a16:creationId xmlns:a16="http://schemas.microsoft.com/office/drawing/2014/main" id="{D31C5522-E8F0-8D4A-8A06-1CA731316916}"/>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5E1EA1CC-F470-C744-9869-6151F50C9F82}" type="slidenum">
              <a:rPr lang="en-US" altLang="en-US" smtClean="0">
                <a:solidFill>
                  <a:srgbClr val="161E2D"/>
                </a:solidFill>
                <a:latin typeface="Arial" panose="020B0604020202020204" pitchFamily="34" charset="0"/>
              </a:rPr>
              <a:pPr fontAlgn="base">
                <a:spcBef>
                  <a:spcPct val="0"/>
                </a:spcBef>
                <a:spcAft>
                  <a:spcPct val="0"/>
                </a:spcAft>
              </a:pPr>
              <a:t>153</a:t>
            </a:fld>
            <a:endParaRPr lang="en-US" altLang="en-US" dirty="0">
              <a:solidFill>
                <a:srgbClr val="161E2D"/>
              </a:solidFill>
              <a:latin typeface="Arial" panose="020B0604020202020204" pitchFamily="34" charset="0"/>
            </a:endParaRPr>
          </a:p>
        </p:txBody>
      </p:sp>
      <p:sp>
        <p:nvSpPr>
          <p:cNvPr id="79877" name="Text Placeholder 4">
            <a:extLst>
              <a:ext uri="{FF2B5EF4-FFF2-40B4-BE49-F238E27FC236}">
                <a16:creationId xmlns:a16="http://schemas.microsoft.com/office/drawing/2014/main" id="{8332385A-BB47-D444-B8FA-5D7EA43FCE12}"/>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1/1</a:t>
            </a:r>
          </a:p>
        </p:txBody>
      </p:sp>
      <p:sp>
        <p:nvSpPr>
          <p:cNvPr id="79878" name="TextBox 9">
            <a:extLst>
              <a:ext uri="{FF2B5EF4-FFF2-40B4-BE49-F238E27FC236}">
                <a16:creationId xmlns:a16="http://schemas.microsoft.com/office/drawing/2014/main" id="{4D0182F0-1706-0043-8ED0-F017FBBB967F}"/>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Sumerian</a:t>
            </a:r>
          </a:p>
        </p:txBody>
      </p:sp>
      <p:cxnSp>
        <p:nvCxnSpPr>
          <p:cNvPr id="11" name="Straight Connector 10">
            <a:extLst>
              <a:ext uri="{FF2B5EF4-FFF2-40B4-BE49-F238E27FC236}">
                <a16:creationId xmlns:a16="http://schemas.microsoft.com/office/drawing/2014/main" id="{8FA3FBF9-0F7A-5242-9C11-DBE200324991}"/>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37A86D8-5DEC-4F49-8588-2D357E32D12B}"/>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8FB0D0C-05C4-704A-A303-729B26E80A7C}"/>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0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164865" name="Graphic 24"/>
          <p:cNvPicPr>
            <a:picLocks noChangeAspect="1" noChangeArrowheads="1"/>
          </p:cNvPicPr>
          <p:nvPr/>
        </p:nvPicPr>
        <p:blipFill rotWithShape="1">
          <a:blip r:embed="rId2"/>
          <a:srcRect/>
          <a:stretch>
            <a:fillRect/>
          </a:stretch>
        </p:blipFill>
        <p:spPr>
          <a:xfrm>
            <a:off x="9818688" y="1184275"/>
            <a:ext cx="762000" cy="762000"/>
          </a:xfrm>
          <a:prstGeom prst="rect">
            <a:avLst/>
          </a:prstGeom>
          <a:noFill/>
          <a:ln>
            <a:noFill/>
          </a:ln>
        </p:spPr>
      </p:pic>
      <p:pic>
        <p:nvPicPr>
          <p:cNvPr id="164866" name="Graphic 20"/>
          <p:cNvPicPr>
            <a:picLocks noChangeAspect="1" noChangeArrowheads="1"/>
          </p:cNvPicPr>
          <p:nvPr/>
        </p:nvPicPr>
        <p:blipFill rotWithShape="1">
          <a:blip r:embed="rId3"/>
          <a:srcRect/>
          <a:stretch>
            <a:fillRect/>
          </a:stretch>
        </p:blipFill>
        <p:spPr>
          <a:xfrm>
            <a:off x="7535863" y="1184275"/>
            <a:ext cx="762000" cy="762000"/>
          </a:xfrm>
          <a:prstGeom prst="rect">
            <a:avLst/>
          </a:prstGeom>
          <a:noFill/>
          <a:ln>
            <a:noFill/>
          </a:ln>
        </p:spPr>
      </p:pic>
      <p:pic>
        <p:nvPicPr>
          <p:cNvPr id="164867" name="Graphic 16"/>
          <p:cNvPicPr>
            <a:picLocks noChangeAspect="1" noChangeArrowheads="1"/>
          </p:cNvPicPr>
          <p:nvPr/>
        </p:nvPicPr>
        <p:blipFill rotWithShape="1">
          <a:blip r:embed="rId4"/>
          <a:srcRect/>
          <a:stretch>
            <a:fillRect/>
          </a:stretch>
        </p:blipFill>
        <p:spPr>
          <a:xfrm>
            <a:off x="5245100" y="1184275"/>
            <a:ext cx="762000" cy="762000"/>
          </a:xfrm>
          <a:prstGeom prst="rect">
            <a:avLst/>
          </a:prstGeom>
          <a:noFill/>
          <a:ln>
            <a:noFill/>
          </a:ln>
        </p:spPr>
      </p:pic>
      <p:pic>
        <p:nvPicPr>
          <p:cNvPr id="164868" name="Graphic 6"/>
          <p:cNvPicPr>
            <a:picLocks noChangeAspect="1" noChangeArrowheads="1"/>
          </p:cNvPicPr>
          <p:nvPr/>
        </p:nvPicPr>
        <p:blipFill rotWithShape="1">
          <a:blip r:embed="rId5"/>
          <a:srcRect/>
          <a:stretch>
            <a:fillRect/>
          </a:stretch>
        </p:blipFill>
        <p:spPr>
          <a:xfrm>
            <a:off x="2989263" y="1184275"/>
            <a:ext cx="762000" cy="762000"/>
          </a:xfrm>
          <a:prstGeom prst="rect">
            <a:avLst/>
          </a:prstGeom>
          <a:noFill/>
          <a:ln>
            <a:noFill/>
          </a:ln>
        </p:spPr>
      </p:pic>
      <p:sp>
        <p:nvSpPr>
          <p:cNvPr id="164869" name="Title 1"/>
          <p:cNvSpPr>
            <a:spLocks noGrp="1" noChangeArrowheads="1"/>
          </p:cNvSpPr>
          <p:nvPr>
            <p:ph type="title" idx="0"/>
          </p:nvPr>
        </p:nvSpPr>
        <p:spPr>
          <a:xfrm>
            <a:off x="241300" y="365125"/>
            <a:ext cx="8637588" cy="644525"/>
          </a:xfrm>
        </p:spPr>
        <p:txBody>
          <a:bodyPr/>
          <a:lstStyle/>
          <a:p>
            <a:pPr eaLnBrk="1" hangingPunct="1">
              <a:defRPr/>
            </a:pPr>
            <a:r>
              <a:rPr lang="en-US" altLang="en-US"/>
              <a:t>Security, Identity, &amp; Compliance</a:t>
            </a:r>
            <a:endParaRPr lang="en-US" altLang="en-US"/>
          </a:p>
        </p:txBody>
      </p:sp>
      <p:sp>
        <p:nvSpPr>
          <p:cNvPr id="164870" name="Footer Placeholder 2"/>
          <p:cNvSpPr>
            <a:spLocks noGrp="1" noChangeArrowheads="1"/>
          </p:cNvSpPr>
          <p:nvPr>
            <p:ph type="ftr" sz="quarter" idx="11"/>
          </p:nvPr>
        </p:nvSpPr>
        <p:spPr>
          <a:noFill/>
        </p:spPr>
        <p:txBody>
          <a:bodyPr wrap="square" anchorCtr="0">
            <a:prstTxWarp prst="textNoShape">
              <a:avLst/>
            </a:prstTxWarp>
          </a:bodyPr>
          <a:lstStyle>
            <a:lvl1pPr>
              <a:defRPr>
                <a:solidFill>
                  <a:schemeClr val="tx1"/>
                </a:solidFill>
                <a:latin typeface="Calibri"/>
              </a:defRPr>
            </a:lvl1pPr>
            <a:lvl2pPr marL="742950" indent="-285750">
              <a:defRPr>
                <a:solidFill>
                  <a:schemeClr val="tx1"/>
                </a:solidFill>
                <a:latin typeface="Calibri"/>
              </a:defRPr>
            </a:lvl2pPr>
            <a:lvl3pPr marL="1143000" indent="-228600">
              <a:defRPr>
                <a:solidFill>
                  <a:schemeClr val="tx1"/>
                </a:solidFill>
                <a:latin typeface="Calibri"/>
              </a:defRPr>
            </a:lvl3pPr>
            <a:lvl4pPr marL="1600200" indent="-228600">
              <a:defRPr>
                <a:solidFill>
                  <a:schemeClr val="tx1"/>
                </a:solidFill>
                <a:latin typeface="Calibri"/>
              </a:defRPr>
            </a:lvl4pPr>
            <a:lvl5pPr marL="2057400" indent="-228600">
              <a:defRPr>
                <a:solidFill>
                  <a:schemeClr val="tx1"/>
                </a:solidFill>
                <a:latin typeface="Calibri"/>
              </a:defRPr>
            </a:lvl5pPr>
            <a:lvl6pPr marL="2514600" indent="-228600" eaLnBrk="0" fontAlgn="base" hangingPunct="0">
              <a:spcBef>
                <a:spcPct val="0"/>
              </a:spcBef>
              <a:spcAft>
                <a:spcPct val="0"/>
              </a:spcAft>
              <a:defRPr>
                <a:solidFill>
                  <a:schemeClr val="tx1"/>
                </a:solidFill>
                <a:latin typeface="Calibri"/>
              </a:defRPr>
            </a:lvl6pPr>
            <a:lvl7pPr marL="2971800" indent="-228600" eaLnBrk="0" fontAlgn="base" hangingPunct="0">
              <a:spcBef>
                <a:spcPct val="0"/>
              </a:spcBef>
              <a:spcAft>
                <a:spcPct val="0"/>
              </a:spcAft>
              <a:defRPr>
                <a:solidFill>
                  <a:schemeClr val="tx1"/>
                </a:solidFill>
                <a:latin typeface="Calibri"/>
              </a:defRPr>
            </a:lvl7pPr>
            <a:lvl8pPr marL="3429000" indent="-228600" eaLnBrk="0" fontAlgn="base" hangingPunct="0">
              <a:spcBef>
                <a:spcPct val="0"/>
              </a:spcBef>
              <a:spcAft>
                <a:spcPct val="0"/>
              </a:spcAft>
              <a:defRPr>
                <a:solidFill>
                  <a:schemeClr val="tx1"/>
                </a:solidFill>
                <a:latin typeface="Calibri"/>
              </a:defRPr>
            </a:lvl8pPr>
            <a:lvl9pPr marL="3886200" indent="-228600" eaLnBrk="0" fontAlgn="base" hangingPunct="0">
              <a:spcBef>
                <a:spcPct val="0"/>
              </a:spcBef>
              <a:spcAft>
                <a:spcPct val="0"/>
              </a:spcAft>
              <a:defRPr>
                <a:solidFill>
                  <a:schemeClr val="tx1"/>
                </a:solidFill>
                <a:latin typeface="Calibri"/>
              </a:defRPr>
            </a:lvl9pPr>
          </a:lstStyle>
          <a:p>
            <a:pPr>
              <a:spcBef>
                <a:spcPct val="0"/>
              </a:spcBef>
              <a:spcAft>
                <a:spcPct val="0"/>
              </a:spcAft>
              <a:defRPr/>
            </a:pPr>
            <a:r>
              <a:rPr lang="en-US" altLang="en-US">
                <a:solidFill>
                  <a:srgbClr val="161e2d"/>
                </a:solidFill>
                <a:latin typeface="Arial"/>
              </a:rPr>
              <a:t>© 2022, Amazon Web Services, Inc. or its affiliates. All rights reserved.</a:t>
            </a:r>
            <a:endParaRPr lang="en-US" altLang="en-US">
              <a:solidFill>
                <a:srgbClr val="161e2d"/>
              </a:solidFill>
              <a:latin typeface="Arial"/>
            </a:endParaRPr>
          </a:p>
        </p:txBody>
      </p:sp>
      <p:sp>
        <p:nvSpPr>
          <p:cNvPr id="164871" name="Slide Number Placeholder 3"/>
          <p:cNvSpPr>
            <a:spLocks noGrp="1" noChangeArrowheads="1"/>
          </p:cNvSpPr>
          <p:nvPr>
            <p:ph type="sldNum" sz="quarter" idx="12"/>
          </p:nvPr>
        </p:nvSpPr>
        <p:spPr>
          <a:noFill/>
        </p:spPr>
        <p:txBody>
          <a:bodyPr wrap="square" anchorCtr="0">
            <a:prstTxWarp prst="textNoShape">
              <a:avLst/>
            </a:prstTxWarp>
          </a:bodyPr>
          <a:lstStyle>
            <a:lvl1pPr>
              <a:defRPr>
                <a:solidFill>
                  <a:schemeClr val="tx1"/>
                </a:solidFill>
                <a:latin typeface="Calibri"/>
              </a:defRPr>
            </a:lvl1pPr>
            <a:lvl2pPr marL="742950" indent="-285750">
              <a:defRPr>
                <a:solidFill>
                  <a:schemeClr val="tx1"/>
                </a:solidFill>
                <a:latin typeface="Calibri"/>
              </a:defRPr>
            </a:lvl2pPr>
            <a:lvl3pPr marL="1143000" indent="-228600">
              <a:defRPr>
                <a:solidFill>
                  <a:schemeClr val="tx1"/>
                </a:solidFill>
                <a:latin typeface="Calibri"/>
              </a:defRPr>
            </a:lvl3pPr>
            <a:lvl4pPr marL="1600200" indent="-228600">
              <a:defRPr>
                <a:solidFill>
                  <a:schemeClr val="tx1"/>
                </a:solidFill>
                <a:latin typeface="Calibri"/>
              </a:defRPr>
            </a:lvl4pPr>
            <a:lvl5pPr marL="2057400" indent="-228600">
              <a:defRPr>
                <a:solidFill>
                  <a:schemeClr val="tx1"/>
                </a:solidFill>
                <a:latin typeface="Calibri"/>
              </a:defRPr>
            </a:lvl5pPr>
            <a:lvl6pPr marL="2514600" indent="-228600" eaLnBrk="0" fontAlgn="base" hangingPunct="0">
              <a:spcBef>
                <a:spcPct val="0"/>
              </a:spcBef>
              <a:spcAft>
                <a:spcPct val="0"/>
              </a:spcAft>
              <a:defRPr>
                <a:solidFill>
                  <a:schemeClr val="tx1"/>
                </a:solidFill>
                <a:latin typeface="Calibri"/>
              </a:defRPr>
            </a:lvl6pPr>
            <a:lvl7pPr marL="2971800" indent="-228600" eaLnBrk="0" fontAlgn="base" hangingPunct="0">
              <a:spcBef>
                <a:spcPct val="0"/>
              </a:spcBef>
              <a:spcAft>
                <a:spcPct val="0"/>
              </a:spcAft>
              <a:defRPr>
                <a:solidFill>
                  <a:schemeClr val="tx1"/>
                </a:solidFill>
                <a:latin typeface="Calibri"/>
              </a:defRPr>
            </a:lvl7pPr>
            <a:lvl8pPr marL="3429000" indent="-228600" eaLnBrk="0" fontAlgn="base" hangingPunct="0">
              <a:spcBef>
                <a:spcPct val="0"/>
              </a:spcBef>
              <a:spcAft>
                <a:spcPct val="0"/>
              </a:spcAft>
              <a:defRPr>
                <a:solidFill>
                  <a:schemeClr val="tx1"/>
                </a:solidFill>
                <a:latin typeface="Calibri"/>
              </a:defRPr>
            </a:lvl8pPr>
            <a:lvl9pPr marL="3886200" indent="-228600" eaLnBrk="0" fontAlgn="base" hangingPunct="0">
              <a:spcBef>
                <a:spcPct val="0"/>
              </a:spcBef>
              <a:spcAft>
                <a:spcPct val="0"/>
              </a:spcAft>
              <a:defRPr>
                <a:solidFill>
                  <a:schemeClr val="tx1"/>
                </a:solidFill>
                <a:latin typeface="Calibri"/>
              </a:defRPr>
            </a:lvl9pPr>
          </a:lstStyle>
          <a:p>
            <a:pPr>
              <a:spcBef>
                <a:spcPct val="0"/>
              </a:spcBef>
              <a:spcAft>
                <a:spcPct val="0"/>
              </a:spcAft>
              <a:defRPr/>
            </a:pPr>
            <a:fld id="{F45F959F-2003-CC45-AA03-14C13D19104F}" type="slidenum">
              <a:rPr lang="en-US" altLang="en-US">
                <a:solidFill>
                  <a:srgbClr val="161e2d"/>
                </a:solidFill>
                <a:latin typeface="Arial"/>
              </a:rPr>
              <a:pPr>
                <a:spcBef>
                  <a:spcPct val="0"/>
                </a:spcBef>
                <a:spcAft>
                  <a:spcPct val="0"/>
                </a:spcAft>
                <a:defRPr/>
              </a:pPr>
              <a:t>107</a:t>
            </a:fld>
            <a:endParaRPr lang="en-US" altLang="en-US">
              <a:solidFill>
                <a:srgbClr val="161e2d"/>
              </a:solidFill>
              <a:latin typeface="Arial"/>
            </a:endParaRPr>
          </a:p>
        </p:txBody>
      </p:sp>
      <p:sp>
        <p:nvSpPr>
          <p:cNvPr id="164872" name="Text Placeholder 4"/>
          <p:cNvSpPr>
            <a:spLocks noGrp="1" noChangeArrowheads="1"/>
          </p:cNvSpPr>
          <p:nvPr>
            <p:ph type="body" sz="quarter" idx="10"/>
          </p:nvPr>
        </p:nvSpPr>
        <p:spPr>
          <a:xfrm>
            <a:off x="10323513" y="365125"/>
            <a:ext cx="1627187" cy="644525"/>
          </a:xfrm>
        </p:spPr>
        <p:txBody>
          <a:bodyPr/>
          <a:lstStyle/>
          <a:p>
            <a:pPr eaLnBrk="1" hangingPunct="1">
              <a:defRPr/>
            </a:pPr>
            <a:r>
              <a:rPr lang="en-US" altLang="en-US"/>
              <a:t>2/6</a:t>
            </a:r>
            <a:endParaRPr lang="en-US" altLang="en-US"/>
          </a:p>
        </p:txBody>
      </p:sp>
      <p:sp>
        <p:nvSpPr>
          <p:cNvPr id="164873" name="TextBox 9"/>
          <p:cNvSpPr txBox="1">
            <a:spLocks noChangeArrowheads="1"/>
          </p:cNvSpPr>
          <p:nvPr/>
        </p:nvSpPr>
        <p:spPr>
          <a:xfrm>
            <a:off x="2249488" y="1946275"/>
            <a:ext cx="2243137" cy="276999"/>
          </a:xfrm>
          <a:prstGeom prst="rect">
            <a:avLst/>
          </a:prstGeom>
          <a:noFill/>
          <a:ln>
            <a:noFill/>
          </a:ln>
        </p:spPr>
        <p:txBody>
          <a:bodyPr>
            <a:spAutoFit/>
          </a:bodyPr>
          <a:lstStyle>
            <a:lvl1pPr>
              <a:defRPr>
                <a:solidFill>
                  <a:schemeClr val="tx1"/>
                </a:solidFill>
                <a:latin typeface="Calibri"/>
              </a:defRPr>
            </a:lvl1pPr>
            <a:lvl2pPr marL="742950" indent="-285750">
              <a:defRPr>
                <a:solidFill>
                  <a:schemeClr val="tx1"/>
                </a:solidFill>
                <a:latin typeface="Calibri"/>
              </a:defRPr>
            </a:lvl2pPr>
            <a:lvl3pPr marL="1143000" indent="-228600">
              <a:defRPr>
                <a:solidFill>
                  <a:schemeClr val="tx1"/>
                </a:solidFill>
                <a:latin typeface="Calibri"/>
              </a:defRPr>
            </a:lvl3pPr>
            <a:lvl4pPr marL="1600200" indent="-228600">
              <a:defRPr>
                <a:solidFill>
                  <a:schemeClr val="tx1"/>
                </a:solidFill>
                <a:latin typeface="Calibri"/>
              </a:defRPr>
            </a:lvl4pPr>
            <a:lvl5pPr marL="2057400" indent="-228600">
              <a:defRPr>
                <a:solidFill>
                  <a:schemeClr val="tx1"/>
                </a:solidFill>
                <a:latin typeface="Calibri"/>
              </a:defRPr>
            </a:lvl5pPr>
            <a:lvl6pPr marL="2514600" indent="-228600" eaLnBrk="0" fontAlgn="base" hangingPunct="0">
              <a:spcBef>
                <a:spcPct val="0"/>
              </a:spcBef>
              <a:spcAft>
                <a:spcPct val="0"/>
              </a:spcAft>
              <a:defRPr>
                <a:solidFill>
                  <a:schemeClr val="tx1"/>
                </a:solidFill>
                <a:latin typeface="Calibri"/>
              </a:defRPr>
            </a:lvl6pPr>
            <a:lvl7pPr marL="2971800" indent="-228600" eaLnBrk="0" fontAlgn="base" hangingPunct="0">
              <a:spcBef>
                <a:spcPct val="0"/>
              </a:spcBef>
              <a:spcAft>
                <a:spcPct val="0"/>
              </a:spcAft>
              <a:defRPr>
                <a:solidFill>
                  <a:schemeClr val="tx1"/>
                </a:solidFill>
                <a:latin typeface="Calibri"/>
              </a:defRPr>
            </a:lvl7pPr>
            <a:lvl8pPr marL="3429000" indent="-228600" eaLnBrk="0" fontAlgn="base" hangingPunct="0">
              <a:spcBef>
                <a:spcPct val="0"/>
              </a:spcBef>
              <a:spcAft>
                <a:spcPct val="0"/>
              </a:spcAft>
              <a:defRPr>
                <a:solidFill>
                  <a:schemeClr val="tx1"/>
                </a:solidFill>
                <a:latin typeface="Calibri"/>
              </a:defRPr>
            </a:lvl8pPr>
            <a:lvl9pPr marL="3886200" indent="-228600" eaLnBrk="0" fontAlgn="base" hangingPunct="0">
              <a:spcBef>
                <a:spcPct val="0"/>
              </a:spcBef>
              <a:spcAft>
                <a:spcPct val="0"/>
              </a:spcAft>
              <a:defRPr>
                <a:solidFill>
                  <a:schemeClr val="tx1"/>
                </a:solidFill>
                <a:latin typeface="Calibri"/>
              </a:defRPr>
            </a:lvl9pPr>
          </a:lstStyle>
          <a:p>
            <a:pPr algn="ctr" eaLnBrk="1" hangingPunct="1">
              <a:defRPr/>
            </a:pPr>
            <a:r>
              <a:rPr lang="en-US" altLang="en-US" sz="1200">
                <a:latin typeface="Arial"/>
                <a:ea typeface="Amazon Ember"/>
                <a:cs typeface="Arial"/>
              </a:rPr>
              <a:t>Amazon Macie</a:t>
            </a:r>
            <a:endParaRPr lang="en-US" altLang="en-US" sz="1200">
              <a:latin typeface="Arial"/>
              <a:ea typeface="Amazon Ember"/>
              <a:cs typeface="Arial"/>
            </a:endParaRPr>
          </a:p>
        </p:txBody>
      </p:sp>
      <p:cxnSp>
        <p:nvCxnSpPr>
          <p:cNvPr id="11" name="Straight Connector 10"/>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64875" name="TextBox 11"/>
          <p:cNvSpPr txBox="1">
            <a:spLocks noChangeArrowheads="1"/>
          </p:cNvSpPr>
          <p:nvPr/>
        </p:nvSpPr>
        <p:spPr>
          <a:xfrm>
            <a:off x="4487863" y="1946275"/>
            <a:ext cx="2292350" cy="276999"/>
          </a:xfrm>
          <a:prstGeom prst="rect">
            <a:avLst/>
          </a:prstGeom>
          <a:noFill/>
          <a:ln>
            <a:noFill/>
          </a:ln>
        </p:spPr>
        <p:txBody>
          <a:bodyPr>
            <a:spAutoFit/>
          </a:bodyPr>
          <a:lstStyle>
            <a:lvl1pPr>
              <a:defRPr>
                <a:solidFill>
                  <a:schemeClr val="tx1"/>
                </a:solidFill>
                <a:latin typeface="Calibri"/>
              </a:defRPr>
            </a:lvl1pPr>
            <a:lvl2pPr marL="742950" indent="-285750">
              <a:defRPr>
                <a:solidFill>
                  <a:schemeClr val="tx1"/>
                </a:solidFill>
                <a:latin typeface="Calibri"/>
              </a:defRPr>
            </a:lvl2pPr>
            <a:lvl3pPr marL="1143000" indent="-228600">
              <a:defRPr>
                <a:solidFill>
                  <a:schemeClr val="tx1"/>
                </a:solidFill>
                <a:latin typeface="Calibri"/>
              </a:defRPr>
            </a:lvl3pPr>
            <a:lvl4pPr marL="1600200" indent="-228600">
              <a:defRPr>
                <a:solidFill>
                  <a:schemeClr val="tx1"/>
                </a:solidFill>
                <a:latin typeface="Calibri"/>
              </a:defRPr>
            </a:lvl4pPr>
            <a:lvl5pPr marL="2057400" indent="-228600">
              <a:defRPr>
                <a:solidFill>
                  <a:schemeClr val="tx1"/>
                </a:solidFill>
                <a:latin typeface="Calibri"/>
              </a:defRPr>
            </a:lvl5pPr>
            <a:lvl6pPr marL="2514600" indent="-228600" eaLnBrk="0" fontAlgn="base" hangingPunct="0">
              <a:spcBef>
                <a:spcPct val="0"/>
              </a:spcBef>
              <a:spcAft>
                <a:spcPct val="0"/>
              </a:spcAft>
              <a:defRPr>
                <a:solidFill>
                  <a:schemeClr val="tx1"/>
                </a:solidFill>
                <a:latin typeface="Calibri"/>
              </a:defRPr>
            </a:lvl6pPr>
            <a:lvl7pPr marL="2971800" indent="-228600" eaLnBrk="0" fontAlgn="base" hangingPunct="0">
              <a:spcBef>
                <a:spcPct val="0"/>
              </a:spcBef>
              <a:spcAft>
                <a:spcPct val="0"/>
              </a:spcAft>
              <a:defRPr>
                <a:solidFill>
                  <a:schemeClr val="tx1"/>
                </a:solidFill>
                <a:latin typeface="Calibri"/>
              </a:defRPr>
            </a:lvl7pPr>
            <a:lvl8pPr marL="3429000" indent="-228600" eaLnBrk="0" fontAlgn="base" hangingPunct="0">
              <a:spcBef>
                <a:spcPct val="0"/>
              </a:spcBef>
              <a:spcAft>
                <a:spcPct val="0"/>
              </a:spcAft>
              <a:defRPr>
                <a:solidFill>
                  <a:schemeClr val="tx1"/>
                </a:solidFill>
                <a:latin typeface="Calibri"/>
              </a:defRPr>
            </a:lvl8pPr>
            <a:lvl9pPr marL="3886200" indent="-228600" eaLnBrk="0" fontAlgn="base" hangingPunct="0">
              <a:spcBef>
                <a:spcPct val="0"/>
              </a:spcBef>
              <a:spcAft>
                <a:spcPct val="0"/>
              </a:spcAft>
              <a:defRPr>
                <a:solidFill>
                  <a:schemeClr val="tx1"/>
                </a:solidFill>
                <a:latin typeface="Calibri"/>
              </a:defRPr>
            </a:lvl9pPr>
          </a:lstStyle>
          <a:p>
            <a:pPr algn="ctr" eaLnBrk="1" hangingPunct="1">
              <a:defRPr/>
            </a:pPr>
            <a:r>
              <a:rPr lang="en-US" altLang="en-US" sz="1200">
                <a:latin typeface="Arial"/>
                <a:ea typeface="Amazon Ember"/>
                <a:cs typeface="Arial"/>
              </a:rPr>
              <a:t>AWS Artifact</a:t>
            </a:r>
            <a:endParaRPr lang="en-US" altLang="en-US" sz="1200">
              <a:latin typeface="Arial"/>
              <a:ea typeface="Amazon Ember"/>
              <a:cs typeface="Arial"/>
            </a:endParaRPr>
          </a:p>
        </p:txBody>
      </p:sp>
      <p:sp>
        <p:nvSpPr>
          <p:cNvPr id="164876" name="TextBox 12"/>
          <p:cNvSpPr txBox="1">
            <a:spLocks noChangeArrowheads="1"/>
          </p:cNvSpPr>
          <p:nvPr/>
        </p:nvSpPr>
        <p:spPr>
          <a:xfrm>
            <a:off x="6786563" y="1946275"/>
            <a:ext cx="2279650" cy="452120"/>
          </a:xfrm>
          <a:prstGeom prst="rect">
            <a:avLst/>
          </a:prstGeom>
          <a:noFill/>
          <a:ln>
            <a:noFill/>
          </a:ln>
        </p:spPr>
        <p:txBody>
          <a:bodyPr>
            <a:spAutoFit/>
          </a:bodyPr>
          <a:lstStyle>
            <a:lvl1pPr>
              <a:defRPr>
                <a:solidFill>
                  <a:schemeClr val="tx1"/>
                </a:solidFill>
                <a:latin typeface="Calibri"/>
              </a:defRPr>
            </a:lvl1pPr>
            <a:lvl2pPr marL="742950" indent="-285750">
              <a:defRPr>
                <a:solidFill>
                  <a:schemeClr val="tx1"/>
                </a:solidFill>
                <a:latin typeface="Calibri"/>
              </a:defRPr>
            </a:lvl2pPr>
            <a:lvl3pPr marL="1143000" indent="-228600">
              <a:defRPr>
                <a:solidFill>
                  <a:schemeClr val="tx1"/>
                </a:solidFill>
                <a:latin typeface="Calibri"/>
              </a:defRPr>
            </a:lvl3pPr>
            <a:lvl4pPr marL="1600200" indent="-228600">
              <a:defRPr>
                <a:solidFill>
                  <a:schemeClr val="tx1"/>
                </a:solidFill>
                <a:latin typeface="Calibri"/>
              </a:defRPr>
            </a:lvl4pPr>
            <a:lvl5pPr marL="2057400" indent="-228600">
              <a:defRPr>
                <a:solidFill>
                  <a:schemeClr val="tx1"/>
                </a:solidFill>
                <a:latin typeface="Calibri"/>
              </a:defRPr>
            </a:lvl5pPr>
            <a:lvl6pPr marL="2514600" indent="-228600" eaLnBrk="0" fontAlgn="base" hangingPunct="0">
              <a:spcBef>
                <a:spcPct val="0"/>
              </a:spcBef>
              <a:spcAft>
                <a:spcPct val="0"/>
              </a:spcAft>
              <a:defRPr>
                <a:solidFill>
                  <a:schemeClr val="tx1"/>
                </a:solidFill>
                <a:latin typeface="Calibri"/>
              </a:defRPr>
            </a:lvl6pPr>
            <a:lvl7pPr marL="2971800" indent="-228600" eaLnBrk="0" fontAlgn="base" hangingPunct="0">
              <a:spcBef>
                <a:spcPct val="0"/>
              </a:spcBef>
              <a:spcAft>
                <a:spcPct val="0"/>
              </a:spcAft>
              <a:defRPr>
                <a:solidFill>
                  <a:schemeClr val="tx1"/>
                </a:solidFill>
                <a:latin typeface="Calibri"/>
              </a:defRPr>
            </a:lvl7pPr>
            <a:lvl8pPr marL="3429000" indent="-228600" eaLnBrk="0" fontAlgn="base" hangingPunct="0">
              <a:spcBef>
                <a:spcPct val="0"/>
              </a:spcBef>
              <a:spcAft>
                <a:spcPct val="0"/>
              </a:spcAft>
              <a:defRPr>
                <a:solidFill>
                  <a:schemeClr val="tx1"/>
                </a:solidFill>
                <a:latin typeface="Calibri"/>
              </a:defRPr>
            </a:lvl8pPr>
            <a:lvl9pPr marL="3886200" indent="-228600" eaLnBrk="0" fontAlgn="base" hangingPunct="0">
              <a:spcBef>
                <a:spcPct val="0"/>
              </a:spcBef>
              <a:spcAft>
                <a:spcPct val="0"/>
              </a:spcAft>
              <a:defRPr>
                <a:solidFill>
                  <a:schemeClr val="tx1"/>
                </a:solidFill>
                <a:latin typeface="Calibri"/>
              </a:defRPr>
            </a:lvl9pPr>
          </a:lstStyle>
          <a:p>
            <a:pPr algn="ctr" eaLnBrk="1" hangingPunct="1">
              <a:defRPr/>
            </a:pPr>
            <a:r>
              <a:rPr lang="en-US" altLang="en-US" sz="1200">
                <a:latin typeface="Arial"/>
                <a:ea typeface="Amazon Ember"/>
                <a:cs typeface="Arial"/>
              </a:rPr>
              <a:t>AWS Certificate</a:t>
            </a:r>
            <a:br>
              <a:rPr lang="en-US" altLang="en-US" sz="1200">
                <a:latin typeface="Arial"/>
                <a:ea typeface="Amazon Ember"/>
                <a:cs typeface="Arial"/>
              </a:rPr>
            </a:br>
            <a:r>
              <a:rPr lang="en-US" altLang="en-US" sz="1200">
                <a:latin typeface="Arial"/>
                <a:ea typeface="Amazon Ember"/>
                <a:cs typeface="Arial"/>
              </a:rPr>
              <a:t>Manager (ACM)</a:t>
            </a:r>
            <a:endParaRPr lang="en-US" altLang="en-US" sz="1200">
              <a:latin typeface="Arial"/>
              <a:ea typeface="Amazon Ember"/>
              <a:cs typeface="Arial"/>
            </a:endParaRPr>
          </a:p>
        </p:txBody>
      </p:sp>
      <p:cxnSp>
        <p:nvCxnSpPr>
          <p:cNvPr id="14" name="Straight Connector 13"/>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64879" name="TextBox 15"/>
          <p:cNvSpPr txBox="1">
            <a:spLocks noChangeArrowheads="1"/>
          </p:cNvSpPr>
          <p:nvPr/>
        </p:nvSpPr>
        <p:spPr>
          <a:xfrm>
            <a:off x="9102725" y="1946275"/>
            <a:ext cx="2201863" cy="276999"/>
          </a:xfrm>
          <a:prstGeom prst="rect">
            <a:avLst/>
          </a:prstGeom>
          <a:noFill/>
          <a:ln>
            <a:noFill/>
          </a:ln>
        </p:spPr>
        <p:txBody>
          <a:bodyPr>
            <a:spAutoFit/>
          </a:bodyPr>
          <a:lstStyle>
            <a:lvl1pPr>
              <a:defRPr>
                <a:solidFill>
                  <a:schemeClr val="tx1"/>
                </a:solidFill>
                <a:latin typeface="Calibri"/>
              </a:defRPr>
            </a:lvl1pPr>
            <a:lvl2pPr marL="742950" indent="-285750">
              <a:defRPr>
                <a:solidFill>
                  <a:schemeClr val="tx1"/>
                </a:solidFill>
                <a:latin typeface="Calibri"/>
              </a:defRPr>
            </a:lvl2pPr>
            <a:lvl3pPr marL="1143000" indent="-228600">
              <a:defRPr>
                <a:solidFill>
                  <a:schemeClr val="tx1"/>
                </a:solidFill>
                <a:latin typeface="Calibri"/>
              </a:defRPr>
            </a:lvl3pPr>
            <a:lvl4pPr marL="1600200" indent="-228600">
              <a:defRPr>
                <a:solidFill>
                  <a:schemeClr val="tx1"/>
                </a:solidFill>
                <a:latin typeface="Calibri"/>
              </a:defRPr>
            </a:lvl4pPr>
            <a:lvl5pPr marL="2057400" indent="-228600">
              <a:defRPr>
                <a:solidFill>
                  <a:schemeClr val="tx1"/>
                </a:solidFill>
                <a:latin typeface="Calibri"/>
              </a:defRPr>
            </a:lvl5pPr>
            <a:lvl6pPr marL="2514600" indent="-228600" eaLnBrk="0" fontAlgn="base" hangingPunct="0">
              <a:spcBef>
                <a:spcPct val="0"/>
              </a:spcBef>
              <a:spcAft>
                <a:spcPct val="0"/>
              </a:spcAft>
              <a:defRPr>
                <a:solidFill>
                  <a:schemeClr val="tx1"/>
                </a:solidFill>
                <a:latin typeface="Calibri"/>
              </a:defRPr>
            </a:lvl6pPr>
            <a:lvl7pPr marL="2971800" indent="-228600" eaLnBrk="0" fontAlgn="base" hangingPunct="0">
              <a:spcBef>
                <a:spcPct val="0"/>
              </a:spcBef>
              <a:spcAft>
                <a:spcPct val="0"/>
              </a:spcAft>
              <a:defRPr>
                <a:solidFill>
                  <a:schemeClr val="tx1"/>
                </a:solidFill>
                <a:latin typeface="Calibri"/>
              </a:defRPr>
            </a:lvl7pPr>
            <a:lvl8pPr marL="3429000" indent="-228600" eaLnBrk="0" fontAlgn="base" hangingPunct="0">
              <a:spcBef>
                <a:spcPct val="0"/>
              </a:spcBef>
              <a:spcAft>
                <a:spcPct val="0"/>
              </a:spcAft>
              <a:defRPr>
                <a:solidFill>
                  <a:schemeClr val="tx1"/>
                </a:solidFill>
                <a:latin typeface="Calibri"/>
              </a:defRPr>
            </a:lvl8pPr>
            <a:lvl9pPr marL="3886200" indent="-228600" eaLnBrk="0" fontAlgn="base" hangingPunct="0">
              <a:spcBef>
                <a:spcPct val="0"/>
              </a:spcBef>
              <a:spcAft>
                <a:spcPct val="0"/>
              </a:spcAft>
              <a:defRPr>
                <a:solidFill>
                  <a:schemeClr val="tx1"/>
                </a:solidFill>
                <a:latin typeface="Calibri"/>
              </a:defRPr>
            </a:lvl9pPr>
          </a:lstStyle>
          <a:p>
            <a:pPr algn="ctr" eaLnBrk="1" hangingPunct="1">
              <a:defRPr/>
            </a:pPr>
            <a:r>
              <a:rPr lang="en-US" altLang="en-US" sz="1200">
                <a:latin typeface="Arial"/>
                <a:ea typeface="Amazon Ember"/>
                <a:cs typeface="Arial"/>
              </a:rPr>
              <a:t>AWS CloudHSM</a:t>
            </a:r>
            <a:endParaRPr lang="en-US" altLang="en-US" sz="1200">
              <a:latin typeface="Arial"/>
              <a:ea typeface="Amazon Ember"/>
              <a:cs typeface="Arial"/>
            </a:endParaRPr>
          </a:p>
        </p:txBody>
      </p:sp>
      <p:sp>
        <p:nvSpPr>
          <p:cNvPr id="164880" name="TextBox 17"/>
          <p:cNvSpPr txBox="1">
            <a:spLocks noChangeArrowheads="1"/>
          </p:cNvSpPr>
          <p:nvPr/>
        </p:nvSpPr>
        <p:spPr>
          <a:xfrm>
            <a:off x="7163595" y="3270250"/>
            <a:ext cx="1514475" cy="261620"/>
          </a:xfrm>
          <a:prstGeom prst="rect">
            <a:avLst/>
          </a:prstGeom>
          <a:noFill/>
          <a:ln>
            <a:noFill/>
          </a:ln>
        </p:spPr>
        <p:txBody>
          <a:bodyPr wrap="square">
            <a:spAutoFit/>
          </a:bodyPr>
          <a:lstStyle>
            <a:lvl1pPr>
              <a:defRPr>
                <a:solidFill>
                  <a:schemeClr val="tx1"/>
                </a:solidFill>
                <a:latin typeface="Calibri"/>
              </a:defRPr>
            </a:lvl1pPr>
            <a:lvl2pPr marL="742950" indent="-285750">
              <a:defRPr>
                <a:solidFill>
                  <a:schemeClr val="tx1"/>
                </a:solidFill>
                <a:latin typeface="Calibri"/>
              </a:defRPr>
            </a:lvl2pPr>
            <a:lvl3pPr marL="1143000" indent="-228600">
              <a:defRPr>
                <a:solidFill>
                  <a:schemeClr val="tx1"/>
                </a:solidFill>
                <a:latin typeface="Calibri"/>
              </a:defRPr>
            </a:lvl3pPr>
            <a:lvl4pPr marL="1600200" indent="-228600">
              <a:defRPr>
                <a:solidFill>
                  <a:schemeClr val="tx1"/>
                </a:solidFill>
                <a:latin typeface="Calibri"/>
              </a:defRPr>
            </a:lvl4pPr>
            <a:lvl5pPr marL="2057400" indent="-228600">
              <a:defRPr>
                <a:solidFill>
                  <a:schemeClr val="tx1"/>
                </a:solidFill>
                <a:latin typeface="Calibri"/>
              </a:defRPr>
            </a:lvl5pPr>
            <a:lvl6pPr marL="2514600" indent="-228600" eaLnBrk="0" fontAlgn="base" hangingPunct="0">
              <a:spcBef>
                <a:spcPct val="0"/>
              </a:spcBef>
              <a:spcAft>
                <a:spcPct val="0"/>
              </a:spcAft>
              <a:defRPr>
                <a:solidFill>
                  <a:schemeClr val="tx1"/>
                </a:solidFill>
                <a:latin typeface="Calibri"/>
              </a:defRPr>
            </a:lvl6pPr>
            <a:lvl7pPr marL="2971800" indent="-228600" eaLnBrk="0" fontAlgn="base" hangingPunct="0">
              <a:spcBef>
                <a:spcPct val="0"/>
              </a:spcBef>
              <a:spcAft>
                <a:spcPct val="0"/>
              </a:spcAft>
              <a:defRPr>
                <a:solidFill>
                  <a:schemeClr val="tx1"/>
                </a:solidFill>
                <a:latin typeface="Calibri"/>
              </a:defRPr>
            </a:lvl7pPr>
            <a:lvl8pPr marL="3429000" indent="-228600" eaLnBrk="0" fontAlgn="base" hangingPunct="0">
              <a:spcBef>
                <a:spcPct val="0"/>
              </a:spcBef>
              <a:spcAft>
                <a:spcPct val="0"/>
              </a:spcAft>
              <a:defRPr>
                <a:solidFill>
                  <a:schemeClr val="tx1"/>
                </a:solidFill>
                <a:latin typeface="Calibri"/>
              </a:defRPr>
            </a:lvl8pPr>
            <a:lvl9pPr marL="3886200" indent="-228600" eaLnBrk="0" fontAlgn="base" hangingPunct="0">
              <a:spcBef>
                <a:spcPct val="0"/>
              </a:spcBef>
              <a:spcAft>
                <a:spcPct val="0"/>
              </a:spcAft>
              <a:defRPr>
                <a:solidFill>
                  <a:schemeClr val="tx1"/>
                </a:solidFill>
                <a:latin typeface="Calibri"/>
              </a:defRPr>
            </a:lvl9pPr>
          </a:lstStyle>
          <a:p>
            <a:pPr algn="ctr" eaLnBrk="1" hangingPunct="1">
              <a:defRPr/>
            </a:pPr>
            <a:r>
              <a:rPr lang="en-US" altLang="en-US" sz="1100">
                <a:latin typeface="Arial"/>
                <a:ea typeface="Amazon Ember"/>
                <a:cs typeface="Arial"/>
              </a:rPr>
              <a:t>Certificate authority</a:t>
            </a:r>
            <a:endParaRPr lang="en-US" altLang="en-US" sz="1100">
              <a:latin typeface="Arial"/>
              <a:ea typeface="Amazon Ember"/>
              <a:cs typeface="Arial"/>
            </a:endParaRPr>
          </a:p>
        </p:txBody>
      </p:sp>
      <p:pic>
        <p:nvPicPr>
          <p:cNvPr id="164881" name="Graphic 7"/>
          <p:cNvPicPr>
            <a:picLocks noChangeAspect="1" noChangeArrowheads="1"/>
          </p:cNvPicPr>
          <p:nvPr/>
        </p:nvPicPr>
        <p:blipFill rotWithShape="1">
          <a:blip r:embed="rId6"/>
          <a:srcRect/>
          <a:stretch>
            <a:fillRect/>
          </a:stretch>
        </p:blipFill>
        <p:spPr>
          <a:xfrm>
            <a:off x="7688263" y="2813050"/>
            <a:ext cx="457200" cy="45720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753" name="Graphic 7">
            <a:extLst>
              <a:ext uri="{FF2B5EF4-FFF2-40B4-BE49-F238E27FC236}">
                <a16:creationId xmlns:a16="http://schemas.microsoft.com/office/drawing/2014/main" id="{A9D9EAA1-56DB-D142-B082-6219136616E1}"/>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8188"/>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4754" name="Title 1">
            <a:extLst>
              <a:ext uri="{FF2B5EF4-FFF2-40B4-BE49-F238E27FC236}">
                <a16:creationId xmlns:a16="http://schemas.microsoft.com/office/drawing/2014/main" id="{78BFBAD3-D6E4-CC4D-8A53-3855853F811F}"/>
              </a:ext>
            </a:extLst>
          </p:cNvPr>
          <p:cNvSpPr>
            <a:spLocks noGrp="1" noChangeArrowheads="1"/>
          </p:cNvSpPr>
          <p:nvPr>
            <p:ph type="ctrTitle"/>
          </p:nvPr>
        </p:nvSpPr>
        <p:spPr>
          <a:xfrm>
            <a:off x="290513" y="2101850"/>
            <a:ext cx="6342062" cy="2251075"/>
          </a:xfrm>
        </p:spPr>
        <p:txBody>
          <a:bodyPr/>
          <a:lstStyle/>
          <a:p>
            <a:pPr eaLnBrk="1" hangingPunct="1"/>
            <a:r>
              <a:rPr lang="en-US" altLang="en-US" dirty="0"/>
              <a:t>Application</a:t>
            </a:r>
            <a:br>
              <a:rPr lang="en-US" altLang="en-US" dirty="0"/>
            </a:br>
            <a:r>
              <a:rPr lang="en-US" altLang="en-US" dirty="0"/>
              <a:t>Integration</a:t>
            </a:r>
          </a:p>
        </p:txBody>
      </p:sp>
      <p:sp>
        <p:nvSpPr>
          <p:cNvPr id="74755" name="Footer Placeholder 2">
            <a:extLst>
              <a:ext uri="{FF2B5EF4-FFF2-40B4-BE49-F238E27FC236}">
                <a16:creationId xmlns:a16="http://schemas.microsoft.com/office/drawing/2014/main" id="{48511D85-2E9F-7C45-A178-F03B7F913F02}"/>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74756" name="Slide Number Placeholder 3">
            <a:extLst>
              <a:ext uri="{FF2B5EF4-FFF2-40B4-BE49-F238E27FC236}">
                <a16:creationId xmlns:a16="http://schemas.microsoft.com/office/drawing/2014/main" id="{5F24B36A-66A6-5841-9BB4-5F44020DFE4D}"/>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772D3BA3-60AD-0742-A527-62D6DF5D055E}" type="slidenum">
              <a:rPr lang="en-US" altLang="en-US" smtClean="0">
                <a:solidFill>
                  <a:srgbClr val="161E2D"/>
                </a:solidFill>
                <a:latin typeface="Arial" panose="020B0604020202020204" pitchFamily="34" charset="0"/>
              </a:rPr>
              <a:pPr fontAlgn="base">
                <a:spcBef>
                  <a:spcPct val="0"/>
                </a:spcBef>
                <a:spcAft>
                  <a:spcPct val="0"/>
                </a:spcAft>
              </a:pPr>
              <a:t>36</a:t>
            </a:fld>
            <a:endParaRPr lang="en-US" altLang="en-US" dirty="0">
              <a:solidFill>
                <a:srgbClr val="161E2D"/>
              </a:solidFill>
              <a:latin typeface="Arial" panose="020B0604020202020204" pitchFamily="34" charset="0"/>
            </a:endParaRPr>
          </a:p>
        </p:txBody>
      </p:sp>
      <p:sp>
        <p:nvSpPr>
          <p:cNvPr id="74757" name="Title 3">
            <a:extLst>
              <a:ext uri="{FF2B5EF4-FFF2-40B4-BE49-F238E27FC236}">
                <a16:creationId xmlns:a16="http://schemas.microsoft.com/office/drawing/2014/main" id="{656E2D6E-A8A6-924A-8F53-2765D2B8C038}"/>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rgbClr val="161E2D"/>
                </a:solidFill>
                <a:latin typeface="Arial" panose="020B0604020202020204" pitchFamily="34" charset="0"/>
                <a:cs typeface="Arial" panose="020B0604020202020204" pitchFamily="34" charset="0"/>
              </a:rPr>
              <a:t>STANDARD</a:t>
            </a:r>
            <a:br>
              <a:rPr lang="en-US" altLang="en-US" sz="1200" b="1" dirty="0">
                <a:solidFill>
                  <a:srgbClr val="161E2D"/>
                </a:solidFill>
                <a:latin typeface="Arial" panose="020B0604020202020204" pitchFamily="34" charset="0"/>
                <a:cs typeface="Arial" panose="020B0604020202020204" pitchFamily="34" charset="0"/>
              </a:rPr>
            </a:br>
            <a:r>
              <a:rPr lang="en-US" altLang="en-US" sz="1200" b="1" dirty="0">
                <a:solidFill>
                  <a:srgbClr val="161E2D"/>
                </a:solidFill>
                <a:latin typeface="Arial" panose="020B0604020202020204" pitchFamily="34" charset="0"/>
                <a:cs typeface="Arial" panose="020B0604020202020204" pitchFamily="34" charset="0"/>
              </a:rPr>
              <a:t>CATEGORY ICON</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777" name="Graphic 32">
            <a:extLst>
              <a:ext uri="{FF2B5EF4-FFF2-40B4-BE49-F238E27FC236}">
                <a16:creationId xmlns:a16="http://schemas.microsoft.com/office/drawing/2014/main" id="{E3741765-A017-3D47-93D5-DA978D7C5D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868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78" name="Graphic 28">
            <a:extLst>
              <a:ext uri="{FF2B5EF4-FFF2-40B4-BE49-F238E27FC236}">
                <a16:creationId xmlns:a16="http://schemas.microsoft.com/office/drawing/2014/main" id="{AC2D3EB8-7EC7-1141-A200-4D979E2DE4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2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79" name="Graphic 26">
            <a:extLst>
              <a:ext uri="{FF2B5EF4-FFF2-40B4-BE49-F238E27FC236}">
                <a16:creationId xmlns:a16="http://schemas.microsoft.com/office/drawing/2014/main" id="{187B6328-29CD-514D-8F9D-42D25257012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80" name="Graphic 24">
            <a:extLst>
              <a:ext uri="{FF2B5EF4-FFF2-40B4-BE49-F238E27FC236}">
                <a16:creationId xmlns:a16="http://schemas.microsoft.com/office/drawing/2014/main" id="{3B648519-137D-9249-8386-436FF3FA484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608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781" name="Title 1">
            <a:extLst>
              <a:ext uri="{FF2B5EF4-FFF2-40B4-BE49-F238E27FC236}">
                <a16:creationId xmlns:a16="http://schemas.microsoft.com/office/drawing/2014/main" id="{8255DE59-D383-D94F-B9BC-F2FB9FD96F04}"/>
              </a:ext>
            </a:extLst>
          </p:cNvPr>
          <p:cNvSpPr>
            <a:spLocks noGrp="1" noChangeArrowheads="1"/>
          </p:cNvSpPr>
          <p:nvPr>
            <p:ph type="title"/>
          </p:nvPr>
        </p:nvSpPr>
        <p:spPr>
          <a:xfrm>
            <a:off x="241300" y="365125"/>
            <a:ext cx="8637588" cy="644525"/>
          </a:xfrm>
        </p:spPr>
        <p:txBody>
          <a:bodyPr/>
          <a:lstStyle/>
          <a:p>
            <a:pPr eaLnBrk="1" hangingPunct="1"/>
            <a:r>
              <a:rPr lang="en-US" altLang="en-US" dirty="0"/>
              <a:t>Application Integration</a:t>
            </a:r>
          </a:p>
        </p:txBody>
      </p:sp>
      <p:sp>
        <p:nvSpPr>
          <p:cNvPr id="75782" name="Footer Placeholder 2">
            <a:extLst>
              <a:ext uri="{FF2B5EF4-FFF2-40B4-BE49-F238E27FC236}">
                <a16:creationId xmlns:a16="http://schemas.microsoft.com/office/drawing/2014/main" id="{DFC22B64-16C1-4641-B8CB-86EED7AEDFB6}"/>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75783" name="Slide Number Placeholder 3">
            <a:extLst>
              <a:ext uri="{FF2B5EF4-FFF2-40B4-BE49-F238E27FC236}">
                <a16:creationId xmlns:a16="http://schemas.microsoft.com/office/drawing/2014/main" id="{A2E2F13E-D7C1-DC48-A98A-AEA2F3DA3FFC}"/>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701441E9-42B0-6441-BC4B-8B96E9D099B8}" type="slidenum">
              <a:rPr lang="en-US" altLang="en-US" smtClean="0">
                <a:solidFill>
                  <a:srgbClr val="161E2D"/>
                </a:solidFill>
                <a:latin typeface="Arial" panose="020B0604020202020204" pitchFamily="34" charset="0"/>
              </a:rPr>
              <a:pPr fontAlgn="base">
                <a:spcBef>
                  <a:spcPct val="0"/>
                </a:spcBef>
                <a:spcAft>
                  <a:spcPct val="0"/>
                </a:spcAft>
              </a:pPr>
              <a:t>37</a:t>
            </a:fld>
            <a:endParaRPr lang="en-US" altLang="en-US" dirty="0">
              <a:solidFill>
                <a:srgbClr val="161E2D"/>
              </a:solidFill>
              <a:latin typeface="Arial" panose="020B0604020202020204" pitchFamily="34" charset="0"/>
            </a:endParaRPr>
          </a:p>
        </p:txBody>
      </p:sp>
      <p:sp>
        <p:nvSpPr>
          <p:cNvPr id="75784" name="Text Placeholder 4">
            <a:extLst>
              <a:ext uri="{FF2B5EF4-FFF2-40B4-BE49-F238E27FC236}">
                <a16:creationId xmlns:a16="http://schemas.microsoft.com/office/drawing/2014/main" id="{F59B12CD-1781-5446-AEC8-C68D0952B228}"/>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1/3</a:t>
            </a:r>
          </a:p>
        </p:txBody>
      </p:sp>
      <p:sp>
        <p:nvSpPr>
          <p:cNvPr id="75785" name="TextBox 9">
            <a:extLst>
              <a:ext uri="{FF2B5EF4-FFF2-40B4-BE49-F238E27FC236}">
                <a16:creationId xmlns:a16="http://schemas.microsoft.com/office/drawing/2014/main" id="{1D3673E6-2484-1D47-BA43-93D3869B8808}"/>
              </a:ext>
            </a:extLst>
          </p:cNvPr>
          <p:cNvSpPr txBox="1">
            <a:spLocks noChangeArrowheads="1"/>
          </p:cNvSpPr>
          <p:nvPr/>
        </p:nvSpPr>
        <p:spPr bwMode="auto">
          <a:xfrm>
            <a:off x="2217738" y="1946275"/>
            <a:ext cx="22685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Simple Notification Service (Amazon SNS)</a:t>
            </a:r>
          </a:p>
        </p:txBody>
      </p:sp>
      <p:cxnSp>
        <p:nvCxnSpPr>
          <p:cNvPr id="11" name="Straight Connector 10">
            <a:extLst>
              <a:ext uri="{FF2B5EF4-FFF2-40B4-BE49-F238E27FC236}">
                <a16:creationId xmlns:a16="http://schemas.microsoft.com/office/drawing/2014/main" id="{8FA3FBF9-0F7A-5242-9C11-DBE200324991}"/>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75787" name="TextBox 11">
            <a:extLst>
              <a:ext uri="{FF2B5EF4-FFF2-40B4-BE49-F238E27FC236}">
                <a16:creationId xmlns:a16="http://schemas.microsoft.com/office/drawing/2014/main" id="{B0C0180D-D147-D445-9DEB-CE3639F4007D}"/>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Simple Queue Service (Amazon SQS)</a:t>
            </a:r>
          </a:p>
        </p:txBody>
      </p:sp>
      <p:sp>
        <p:nvSpPr>
          <p:cNvPr id="75788" name="TextBox 12">
            <a:extLst>
              <a:ext uri="{FF2B5EF4-FFF2-40B4-BE49-F238E27FC236}">
                <a16:creationId xmlns:a16="http://schemas.microsoft.com/office/drawing/2014/main" id="{88241963-9530-B646-B6D3-642618AFD56B}"/>
              </a:ext>
            </a:extLst>
          </p:cNvPr>
          <p:cNvSpPr txBox="1">
            <a:spLocks noChangeArrowheads="1"/>
          </p:cNvSpPr>
          <p:nvPr/>
        </p:nvSpPr>
        <p:spPr bwMode="auto">
          <a:xfrm>
            <a:off x="676751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MQ</a:t>
            </a:r>
          </a:p>
        </p:txBody>
      </p:sp>
      <p:cxnSp>
        <p:nvCxnSpPr>
          <p:cNvPr id="14" name="Straight Connector 13">
            <a:extLst>
              <a:ext uri="{FF2B5EF4-FFF2-40B4-BE49-F238E27FC236}">
                <a16:creationId xmlns:a16="http://schemas.microsoft.com/office/drawing/2014/main" id="{E37A86D8-5DEC-4F49-8588-2D357E32D12B}"/>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8FB0D0C-05C4-704A-A303-729B26E80A7C}"/>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75791" name="TextBox 15">
            <a:extLst>
              <a:ext uri="{FF2B5EF4-FFF2-40B4-BE49-F238E27FC236}">
                <a16:creationId xmlns:a16="http://schemas.microsoft.com/office/drawing/2014/main" id="{F7D962A4-0C55-B74F-8359-63743FFB158D}"/>
              </a:ext>
            </a:extLst>
          </p:cNvPr>
          <p:cNvSpPr txBox="1">
            <a:spLocks noChangeArrowheads="1"/>
          </p:cNvSpPr>
          <p:nvPr/>
        </p:nvSpPr>
        <p:spPr bwMode="auto">
          <a:xfrm>
            <a:off x="90471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AppSync</a:t>
            </a:r>
          </a:p>
        </p:txBody>
      </p:sp>
      <p:sp>
        <p:nvSpPr>
          <p:cNvPr id="75792" name="TextBox 18">
            <a:extLst>
              <a:ext uri="{FF2B5EF4-FFF2-40B4-BE49-F238E27FC236}">
                <a16:creationId xmlns:a16="http://schemas.microsoft.com/office/drawing/2014/main" id="{5C6FCEC4-6851-104E-A5AA-87736A0BA22D}"/>
              </a:ext>
            </a:extLst>
          </p:cNvPr>
          <p:cNvSpPr txBox="1">
            <a:spLocks noChangeArrowheads="1"/>
          </p:cNvSpPr>
          <p:nvPr/>
        </p:nvSpPr>
        <p:spPr bwMode="auto">
          <a:xfrm>
            <a:off x="2684397" y="3317875"/>
            <a:ext cx="138588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Email notification</a:t>
            </a:r>
          </a:p>
        </p:txBody>
      </p:sp>
      <p:sp>
        <p:nvSpPr>
          <p:cNvPr id="75793" name="TextBox 19">
            <a:extLst>
              <a:ext uri="{FF2B5EF4-FFF2-40B4-BE49-F238E27FC236}">
                <a16:creationId xmlns:a16="http://schemas.microsoft.com/office/drawing/2014/main" id="{649FE762-FF96-6249-B0DC-273668B0C774}"/>
              </a:ext>
            </a:extLst>
          </p:cNvPr>
          <p:cNvSpPr txBox="1">
            <a:spLocks noChangeArrowheads="1"/>
          </p:cNvSpPr>
          <p:nvPr/>
        </p:nvSpPr>
        <p:spPr bwMode="auto">
          <a:xfrm>
            <a:off x="4966147" y="3317875"/>
            <a:ext cx="137222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Message</a:t>
            </a:r>
          </a:p>
        </p:txBody>
      </p:sp>
      <p:sp>
        <p:nvSpPr>
          <p:cNvPr id="75794" name="TextBox 21">
            <a:extLst>
              <a:ext uri="{FF2B5EF4-FFF2-40B4-BE49-F238E27FC236}">
                <a16:creationId xmlns:a16="http://schemas.microsoft.com/office/drawing/2014/main" id="{3A1C2C21-1549-BE46-A037-6724DF6C0BAC}"/>
              </a:ext>
            </a:extLst>
          </p:cNvPr>
          <p:cNvSpPr txBox="1">
            <a:spLocks noChangeArrowheads="1"/>
          </p:cNvSpPr>
          <p:nvPr/>
        </p:nvSpPr>
        <p:spPr bwMode="auto">
          <a:xfrm>
            <a:off x="2684397" y="4384675"/>
            <a:ext cx="138588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HTTP notification</a:t>
            </a:r>
          </a:p>
        </p:txBody>
      </p:sp>
      <p:sp>
        <p:nvSpPr>
          <p:cNvPr id="75795" name="TextBox 22">
            <a:extLst>
              <a:ext uri="{FF2B5EF4-FFF2-40B4-BE49-F238E27FC236}">
                <a16:creationId xmlns:a16="http://schemas.microsoft.com/office/drawing/2014/main" id="{0F939E15-29F9-494D-95A1-2CD7E40FCFCB}"/>
              </a:ext>
            </a:extLst>
          </p:cNvPr>
          <p:cNvSpPr txBox="1">
            <a:spLocks noChangeArrowheads="1"/>
          </p:cNvSpPr>
          <p:nvPr/>
        </p:nvSpPr>
        <p:spPr bwMode="auto">
          <a:xfrm>
            <a:off x="4955035" y="4384675"/>
            <a:ext cx="137318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Queue</a:t>
            </a:r>
          </a:p>
        </p:txBody>
      </p:sp>
      <p:sp>
        <p:nvSpPr>
          <p:cNvPr id="75796" name="TextBox 25">
            <a:extLst>
              <a:ext uri="{FF2B5EF4-FFF2-40B4-BE49-F238E27FC236}">
                <a16:creationId xmlns:a16="http://schemas.microsoft.com/office/drawing/2014/main" id="{00018E57-CFAC-A445-BD29-4EEF93B8E37A}"/>
              </a:ext>
            </a:extLst>
          </p:cNvPr>
          <p:cNvSpPr txBox="1">
            <a:spLocks noChangeArrowheads="1"/>
          </p:cNvSpPr>
          <p:nvPr/>
        </p:nvSpPr>
        <p:spPr bwMode="auto">
          <a:xfrm>
            <a:off x="2684397" y="5462588"/>
            <a:ext cx="138588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Topic</a:t>
            </a:r>
          </a:p>
        </p:txBody>
      </p:sp>
      <p:pic>
        <p:nvPicPr>
          <p:cNvPr id="75797" name="Graphic 6">
            <a:extLst>
              <a:ext uri="{FF2B5EF4-FFF2-40B4-BE49-F238E27FC236}">
                <a16:creationId xmlns:a16="http://schemas.microsoft.com/office/drawing/2014/main" id="{554D5312-79A0-D948-8BA6-7F3B917A946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46426" y="27924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98" name="Graphic 8">
            <a:extLst>
              <a:ext uri="{FF2B5EF4-FFF2-40B4-BE49-F238E27FC236}">
                <a16:creationId xmlns:a16="http://schemas.microsoft.com/office/drawing/2014/main" id="{B742CD54-18BF-F34F-B70E-96E42D7A3C0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46426" y="38830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99" name="Graphic 17">
            <a:extLst>
              <a:ext uri="{FF2B5EF4-FFF2-40B4-BE49-F238E27FC236}">
                <a16:creationId xmlns:a16="http://schemas.microsoft.com/office/drawing/2014/main" id="{F7E2F10A-D08E-FC49-B844-03F331E476F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146426" y="49895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800" name="Graphic 23">
            <a:extLst>
              <a:ext uri="{FF2B5EF4-FFF2-40B4-BE49-F238E27FC236}">
                <a16:creationId xmlns:a16="http://schemas.microsoft.com/office/drawing/2014/main" id="{CABFC1CD-68D5-054F-9DF4-422484AA30A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405438" y="279876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801" name="Graphic 29">
            <a:extLst>
              <a:ext uri="{FF2B5EF4-FFF2-40B4-BE49-F238E27FC236}">
                <a16:creationId xmlns:a16="http://schemas.microsoft.com/office/drawing/2014/main" id="{B9D068BA-391C-4349-BCAF-E4A07054AAC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405438" y="39528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19">
            <a:extLst>
              <a:ext uri="{FF2B5EF4-FFF2-40B4-BE49-F238E27FC236}">
                <a16:creationId xmlns:a16="http://schemas.microsoft.com/office/drawing/2014/main" id="{4072BBEA-E4DE-3448-A5B6-9CF50AC408E3}"/>
              </a:ext>
            </a:extLst>
          </p:cNvPr>
          <p:cNvSpPr txBox="1">
            <a:spLocks noChangeArrowheads="1"/>
          </p:cNvSpPr>
          <p:nvPr/>
        </p:nvSpPr>
        <p:spPr bwMode="auto">
          <a:xfrm>
            <a:off x="7245797" y="3317875"/>
            <a:ext cx="137222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Broker</a:t>
            </a:r>
          </a:p>
        </p:txBody>
      </p:sp>
      <p:pic>
        <p:nvPicPr>
          <p:cNvPr id="28" name="Graphic 23">
            <a:extLst>
              <a:ext uri="{FF2B5EF4-FFF2-40B4-BE49-F238E27FC236}">
                <a16:creationId xmlns:a16="http://schemas.microsoft.com/office/drawing/2014/main" id="{B1FB2ABC-28CE-A24D-B7AF-097DF8A3F752}"/>
              </a:ext>
            </a:extLst>
          </p:cNvPr>
          <p:cNvPicPr>
            <a:picLocks noChangeAspect="1" noChangeArrowheads="1"/>
          </p:cNvPicPr>
          <p:nvPr/>
        </p:nvPicPr>
        <p:blipFill>
          <a:blip r:embed="rId11">
            <a:extLst>
              <a:ext uri="{96DAC541-7B7A-43D3-8B79-37D633B846F1}">
                <asvg:svgBlip xmlns:asvg="http://schemas.microsoft.com/office/drawing/2016/SVG/main" r:embed="rId12"/>
              </a:ext>
            </a:extLst>
          </a:blip>
          <a:srcRect/>
          <a:stretch/>
        </p:blipFill>
        <p:spPr bwMode="auto">
          <a:xfrm>
            <a:off x="7703310" y="27924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801" name="Graphic 7">
            <a:extLst>
              <a:ext uri="{FF2B5EF4-FFF2-40B4-BE49-F238E27FC236}">
                <a16:creationId xmlns:a16="http://schemas.microsoft.com/office/drawing/2014/main" id="{F1505F69-2723-1848-82BD-B3E4ED08FB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342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802" name="Graphic 21">
            <a:extLst>
              <a:ext uri="{FF2B5EF4-FFF2-40B4-BE49-F238E27FC236}">
                <a16:creationId xmlns:a16="http://schemas.microsoft.com/office/drawing/2014/main" id="{16090C0D-3178-D041-8F35-F51B3DA6E6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18688"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803" name="Graphic 19">
            <a:extLst>
              <a:ext uri="{FF2B5EF4-FFF2-40B4-BE49-F238E27FC236}">
                <a16:creationId xmlns:a16="http://schemas.microsoft.com/office/drawing/2014/main" id="{820E96C4-59EB-2648-98B1-156ACC2C9039}"/>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7475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804" name="Graphic 17">
            <a:extLst>
              <a:ext uri="{FF2B5EF4-FFF2-40B4-BE49-F238E27FC236}">
                <a16:creationId xmlns:a16="http://schemas.microsoft.com/office/drawing/2014/main" id="{0653FD24-2B86-D54E-B72A-EDBDEF2955D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87675"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6805" name="Title 1">
            <a:extLst>
              <a:ext uri="{FF2B5EF4-FFF2-40B4-BE49-F238E27FC236}">
                <a16:creationId xmlns:a16="http://schemas.microsoft.com/office/drawing/2014/main" id="{C904EB9B-BF88-2F4B-8532-07A943BC830D}"/>
              </a:ext>
            </a:extLst>
          </p:cNvPr>
          <p:cNvSpPr>
            <a:spLocks noGrp="1" noChangeArrowheads="1"/>
          </p:cNvSpPr>
          <p:nvPr>
            <p:ph type="title"/>
          </p:nvPr>
        </p:nvSpPr>
        <p:spPr>
          <a:xfrm>
            <a:off x="241300" y="365125"/>
            <a:ext cx="8637588" cy="644525"/>
          </a:xfrm>
        </p:spPr>
        <p:txBody>
          <a:bodyPr/>
          <a:lstStyle/>
          <a:p>
            <a:pPr eaLnBrk="1" hangingPunct="1"/>
            <a:r>
              <a:rPr lang="en-US" altLang="en-US" dirty="0"/>
              <a:t>Application Integration</a:t>
            </a:r>
          </a:p>
        </p:txBody>
      </p:sp>
      <p:sp>
        <p:nvSpPr>
          <p:cNvPr id="76806" name="Footer Placeholder 2">
            <a:extLst>
              <a:ext uri="{FF2B5EF4-FFF2-40B4-BE49-F238E27FC236}">
                <a16:creationId xmlns:a16="http://schemas.microsoft.com/office/drawing/2014/main" id="{E4049344-6FAB-9A4D-AD67-D8F4C3DCCB0E}"/>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76807" name="Slide Number Placeholder 3">
            <a:extLst>
              <a:ext uri="{FF2B5EF4-FFF2-40B4-BE49-F238E27FC236}">
                <a16:creationId xmlns:a16="http://schemas.microsoft.com/office/drawing/2014/main" id="{4F134580-9A37-6240-ACF3-C8E9A02BCFCE}"/>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7F9436B5-E1E0-EA42-8A8C-480A63B22E59}" type="slidenum">
              <a:rPr lang="en-US" altLang="en-US" smtClean="0">
                <a:solidFill>
                  <a:srgbClr val="161E2D"/>
                </a:solidFill>
                <a:latin typeface="Arial" panose="020B0604020202020204" pitchFamily="34" charset="0"/>
              </a:rPr>
              <a:pPr fontAlgn="base">
                <a:spcBef>
                  <a:spcPct val="0"/>
                </a:spcBef>
                <a:spcAft>
                  <a:spcPct val="0"/>
                </a:spcAft>
              </a:pPr>
              <a:t>38</a:t>
            </a:fld>
            <a:endParaRPr lang="en-US" altLang="en-US" dirty="0">
              <a:solidFill>
                <a:srgbClr val="161E2D"/>
              </a:solidFill>
              <a:latin typeface="Arial" panose="020B0604020202020204" pitchFamily="34" charset="0"/>
            </a:endParaRPr>
          </a:p>
        </p:txBody>
      </p:sp>
      <p:sp>
        <p:nvSpPr>
          <p:cNvPr id="76808" name="Text Placeholder 4">
            <a:extLst>
              <a:ext uri="{FF2B5EF4-FFF2-40B4-BE49-F238E27FC236}">
                <a16:creationId xmlns:a16="http://schemas.microsoft.com/office/drawing/2014/main" id="{E0A4EC9B-BDC8-E94B-AF87-2B557FD90701}"/>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2/3</a:t>
            </a:r>
          </a:p>
        </p:txBody>
      </p:sp>
      <p:sp>
        <p:nvSpPr>
          <p:cNvPr id="76809" name="TextBox 9">
            <a:extLst>
              <a:ext uri="{FF2B5EF4-FFF2-40B4-BE49-F238E27FC236}">
                <a16:creationId xmlns:a16="http://schemas.microsoft.com/office/drawing/2014/main" id="{C7A69B04-7558-2B41-ADF0-336B92A47345}"/>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Step Functions</a:t>
            </a:r>
          </a:p>
        </p:txBody>
      </p:sp>
      <p:cxnSp>
        <p:nvCxnSpPr>
          <p:cNvPr id="11" name="Straight Connector 10">
            <a:extLst>
              <a:ext uri="{FF2B5EF4-FFF2-40B4-BE49-F238E27FC236}">
                <a16:creationId xmlns:a16="http://schemas.microsoft.com/office/drawing/2014/main" id="{8FA3FBF9-0F7A-5242-9C11-DBE200324991}"/>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76811" name="TextBox 11">
            <a:extLst>
              <a:ext uri="{FF2B5EF4-FFF2-40B4-BE49-F238E27FC236}">
                <a16:creationId xmlns:a16="http://schemas.microsoft.com/office/drawing/2014/main" id="{C9BB1F7E-248D-424E-8B74-0C0C9C2B1E04}"/>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EventBridge</a:t>
            </a:r>
          </a:p>
        </p:txBody>
      </p:sp>
      <p:sp>
        <p:nvSpPr>
          <p:cNvPr id="76812" name="TextBox 12">
            <a:extLst>
              <a:ext uri="{FF2B5EF4-FFF2-40B4-BE49-F238E27FC236}">
                <a16:creationId xmlns:a16="http://schemas.microsoft.com/office/drawing/2014/main" id="{2F8BFEAD-6AEE-E844-94F0-AC29A602102B}"/>
              </a:ext>
            </a:extLst>
          </p:cNvPr>
          <p:cNvSpPr txBox="1">
            <a:spLocks noChangeArrowheads="1"/>
          </p:cNvSpPr>
          <p:nvPr/>
        </p:nvSpPr>
        <p:spPr bwMode="auto">
          <a:xfrm>
            <a:off x="676751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Console</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Mobile Application</a:t>
            </a:r>
          </a:p>
        </p:txBody>
      </p:sp>
      <p:cxnSp>
        <p:nvCxnSpPr>
          <p:cNvPr id="14" name="Straight Connector 13">
            <a:extLst>
              <a:ext uri="{FF2B5EF4-FFF2-40B4-BE49-F238E27FC236}">
                <a16:creationId xmlns:a16="http://schemas.microsoft.com/office/drawing/2014/main" id="{E37A86D8-5DEC-4F49-8588-2D357E32D12B}"/>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8FB0D0C-05C4-704A-A303-729B26E80A7C}"/>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76815" name="TextBox 15">
            <a:extLst>
              <a:ext uri="{FF2B5EF4-FFF2-40B4-BE49-F238E27FC236}">
                <a16:creationId xmlns:a16="http://schemas.microsoft.com/office/drawing/2014/main" id="{2062DD1E-8BB9-B545-9EE2-703F5B8B3845}"/>
              </a:ext>
            </a:extLst>
          </p:cNvPr>
          <p:cNvSpPr txBox="1">
            <a:spLocks noChangeArrowheads="1"/>
          </p:cNvSpPr>
          <p:nvPr/>
        </p:nvSpPr>
        <p:spPr bwMode="auto">
          <a:xfrm>
            <a:off x="9116657" y="1946275"/>
            <a:ext cx="21431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Express</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Workflows</a:t>
            </a:r>
          </a:p>
        </p:txBody>
      </p:sp>
      <p:sp>
        <p:nvSpPr>
          <p:cNvPr id="76816" name="TextBox 18">
            <a:extLst>
              <a:ext uri="{FF2B5EF4-FFF2-40B4-BE49-F238E27FC236}">
                <a16:creationId xmlns:a16="http://schemas.microsoft.com/office/drawing/2014/main" id="{1689ECB2-AFB1-AE4F-90AE-BED47FC68F77}"/>
              </a:ext>
            </a:extLst>
          </p:cNvPr>
          <p:cNvSpPr txBox="1">
            <a:spLocks noChangeArrowheads="1"/>
          </p:cNvSpPr>
          <p:nvPr/>
        </p:nvSpPr>
        <p:spPr bwMode="auto">
          <a:xfrm>
            <a:off x="4471988" y="3161504"/>
            <a:ext cx="11874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Event</a:t>
            </a:r>
          </a:p>
        </p:txBody>
      </p:sp>
      <p:sp>
        <p:nvSpPr>
          <p:cNvPr id="76817" name="TextBox 20">
            <a:extLst>
              <a:ext uri="{FF2B5EF4-FFF2-40B4-BE49-F238E27FC236}">
                <a16:creationId xmlns:a16="http://schemas.microsoft.com/office/drawing/2014/main" id="{537BB5D2-A832-124D-8DE3-867065CCC18E}"/>
              </a:ext>
            </a:extLst>
          </p:cNvPr>
          <p:cNvSpPr txBox="1">
            <a:spLocks noChangeArrowheads="1"/>
          </p:cNvSpPr>
          <p:nvPr/>
        </p:nvSpPr>
        <p:spPr bwMode="auto">
          <a:xfrm>
            <a:off x="4622689" y="3891312"/>
            <a:ext cx="90646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Default</a:t>
            </a:r>
          </a:p>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event bus</a:t>
            </a:r>
          </a:p>
        </p:txBody>
      </p:sp>
      <p:sp>
        <p:nvSpPr>
          <p:cNvPr id="76818" name="TextBox 22">
            <a:extLst>
              <a:ext uri="{FF2B5EF4-FFF2-40B4-BE49-F238E27FC236}">
                <a16:creationId xmlns:a16="http://schemas.microsoft.com/office/drawing/2014/main" id="{C9900E2D-20EE-9142-A643-369300A38B35}"/>
              </a:ext>
            </a:extLst>
          </p:cNvPr>
          <p:cNvSpPr txBox="1">
            <a:spLocks noChangeArrowheads="1"/>
          </p:cNvSpPr>
          <p:nvPr/>
        </p:nvSpPr>
        <p:spPr bwMode="auto">
          <a:xfrm>
            <a:off x="5713360" y="3889725"/>
            <a:ext cx="910254"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Custom</a:t>
            </a:r>
          </a:p>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event bus</a:t>
            </a:r>
          </a:p>
        </p:txBody>
      </p:sp>
      <p:sp>
        <p:nvSpPr>
          <p:cNvPr id="76819" name="TextBox 23">
            <a:extLst>
              <a:ext uri="{FF2B5EF4-FFF2-40B4-BE49-F238E27FC236}">
                <a16:creationId xmlns:a16="http://schemas.microsoft.com/office/drawing/2014/main" id="{3AB3C0D7-4B98-9D4A-9F8A-817B2F586A59}"/>
              </a:ext>
            </a:extLst>
          </p:cNvPr>
          <p:cNvSpPr txBox="1">
            <a:spLocks noChangeArrowheads="1"/>
          </p:cNvSpPr>
          <p:nvPr/>
        </p:nvSpPr>
        <p:spPr bwMode="auto">
          <a:xfrm>
            <a:off x="4631477" y="4819838"/>
            <a:ext cx="884346"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SaaS</a:t>
            </a:r>
          </a:p>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event bus</a:t>
            </a:r>
          </a:p>
        </p:txBody>
      </p:sp>
      <p:pic>
        <p:nvPicPr>
          <p:cNvPr id="76820" name="Graphic 6">
            <a:extLst>
              <a:ext uri="{FF2B5EF4-FFF2-40B4-BE49-F238E27FC236}">
                <a16:creationId xmlns:a16="http://schemas.microsoft.com/office/drawing/2014/main" id="{D5B6A724-9D19-A743-83B7-5622B29FA5F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45050" y="4358401"/>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821" name="Graphic 16">
            <a:extLst>
              <a:ext uri="{FF2B5EF4-FFF2-40B4-BE49-F238E27FC236}">
                <a16:creationId xmlns:a16="http://schemas.microsoft.com/office/drawing/2014/main" id="{C3847C9C-2DCA-6A4A-A41F-5C5EB55755D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951539" y="3432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822" name="Graphic 27">
            <a:extLst>
              <a:ext uri="{FF2B5EF4-FFF2-40B4-BE49-F238E27FC236}">
                <a16:creationId xmlns:a16="http://schemas.microsoft.com/office/drawing/2014/main" id="{E21EF8D2-09F0-4042-9A25-E1BB3FF215C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845050" y="3432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823" name="Graphic 8">
            <a:extLst>
              <a:ext uri="{FF2B5EF4-FFF2-40B4-BE49-F238E27FC236}">
                <a16:creationId xmlns:a16="http://schemas.microsoft.com/office/drawing/2014/main" id="{A5A6B964-026E-DA4C-A4C2-D192BCA4E06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845050" y="270747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824" name="Graphic 24">
            <a:extLst>
              <a:ext uri="{FF2B5EF4-FFF2-40B4-BE49-F238E27FC236}">
                <a16:creationId xmlns:a16="http://schemas.microsoft.com/office/drawing/2014/main" id="{26311446-AD69-F040-8F34-BD39FE42FE97}"/>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951539" y="2702602"/>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6825" name="TextBox 26">
            <a:extLst>
              <a:ext uri="{FF2B5EF4-FFF2-40B4-BE49-F238E27FC236}">
                <a16:creationId xmlns:a16="http://schemas.microsoft.com/office/drawing/2014/main" id="{FF55C252-5048-E646-BC45-5219099A4101}"/>
              </a:ext>
            </a:extLst>
          </p:cNvPr>
          <p:cNvSpPr txBox="1">
            <a:spLocks noChangeArrowheads="1"/>
          </p:cNvSpPr>
          <p:nvPr/>
        </p:nvSpPr>
        <p:spPr bwMode="auto">
          <a:xfrm>
            <a:off x="5760908" y="3170915"/>
            <a:ext cx="81101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Rule</a:t>
            </a:r>
          </a:p>
        </p:txBody>
      </p:sp>
      <p:pic>
        <p:nvPicPr>
          <p:cNvPr id="27" name="Graphic 24">
            <a:extLst>
              <a:ext uri="{FF2B5EF4-FFF2-40B4-BE49-F238E27FC236}">
                <a16:creationId xmlns:a16="http://schemas.microsoft.com/office/drawing/2014/main" id="{FD1E8B40-6CB9-5D4B-8E33-4761D308A0BF}"/>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4844257" y="5288121"/>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extBox 26">
            <a:extLst>
              <a:ext uri="{FF2B5EF4-FFF2-40B4-BE49-F238E27FC236}">
                <a16:creationId xmlns:a16="http://schemas.microsoft.com/office/drawing/2014/main" id="{B77E9C19-D81A-0846-91A5-F112F4404CFB}"/>
              </a:ext>
            </a:extLst>
          </p:cNvPr>
          <p:cNvSpPr txBox="1">
            <a:spLocks noChangeArrowheads="1"/>
          </p:cNvSpPr>
          <p:nvPr/>
        </p:nvSpPr>
        <p:spPr bwMode="auto">
          <a:xfrm>
            <a:off x="4622689" y="5745321"/>
            <a:ext cx="88434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Schema</a:t>
            </a:r>
          </a:p>
        </p:txBody>
      </p:sp>
      <p:pic>
        <p:nvPicPr>
          <p:cNvPr id="29" name="Graphic 24">
            <a:extLst>
              <a:ext uri="{FF2B5EF4-FFF2-40B4-BE49-F238E27FC236}">
                <a16:creationId xmlns:a16="http://schemas.microsoft.com/office/drawing/2014/main" id="{C6653D43-E5DC-3E45-989A-A1BC2149649A}"/>
              </a:ext>
            </a:extLst>
          </p:cNvPr>
          <p:cNvPicPr>
            <a:picLocks noChangeAspect="1" noChangeArrowheads="1"/>
          </p:cNvPicPr>
          <p:nvPr/>
        </p:nvPicPr>
        <p:blipFill>
          <a:blip r:embed="rId14">
            <a:extLst>
              <a:ext uri="{96DAC541-7B7A-43D3-8B79-37D633B846F1}">
                <asvg:svgBlip xmlns:asvg="http://schemas.microsoft.com/office/drawing/2016/SVG/main" r:embed="rId15"/>
              </a:ext>
            </a:extLst>
          </a:blip>
          <a:srcRect/>
          <a:stretch/>
        </p:blipFill>
        <p:spPr bwMode="auto">
          <a:xfrm>
            <a:off x="5951539" y="435859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TextBox 26">
            <a:extLst>
              <a:ext uri="{FF2B5EF4-FFF2-40B4-BE49-F238E27FC236}">
                <a16:creationId xmlns:a16="http://schemas.microsoft.com/office/drawing/2014/main" id="{7173D0A6-5845-AA4D-BD45-B49EF48A38A6}"/>
              </a:ext>
            </a:extLst>
          </p:cNvPr>
          <p:cNvSpPr txBox="1">
            <a:spLocks noChangeArrowheads="1"/>
          </p:cNvSpPr>
          <p:nvPr/>
        </p:nvSpPr>
        <p:spPr bwMode="auto">
          <a:xfrm>
            <a:off x="5709214" y="4819838"/>
            <a:ext cx="9144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Schema registry</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825" name="Graphic 17">
            <a:extLst>
              <a:ext uri="{FF2B5EF4-FFF2-40B4-BE49-F238E27FC236}">
                <a16:creationId xmlns:a16="http://schemas.microsoft.com/office/drawing/2014/main" id="{1A9D1141-C36C-B242-8614-7435D48EE9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7675"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826" name="Title 1">
            <a:extLst>
              <a:ext uri="{FF2B5EF4-FFF2-40B4-BE49-F238E27FC236}">
                <a16:creationId xmlns:a16="http://schemas.microsoft.com/office/drawing/2014/main" id="{E5687571-1D8F-954D-90FC-78669FA5C89D}"/>
              </a:ext>
            </a:extLst>
          </p:cNvPr>
          <p:cNvSpPr>
            <a:spLocks noGrp="1" noChangeArrowheads="1"/>
          </p:cNvSpPr>
          <p:nvPr>
            <p:ph type="title"/>
          </p:nvPr>
        </p:nvSpPr>
        <p:spPr>
          <a:xfrm>
            <a:off x="241300" y="365125"/>
            <a:ext cx="8637588" cy="644525"/>
          </a:xfrm>
        </p:spPr>
        <p:txBody>
          <a:bodyPr/>
          <a:lstStyle/>
          <a:p>
            <a:pPr eaLnBrk="1" hangingPunct="1"/>
            <a:r>
              <a:rPr lang="en-US" altLang="en-US" dirty="0"/>
              <a:t>Application Integration</a:t>
            </a:r>
          </a:p>
        </p:txBody>
      </p:sp>
      <p:sp>
        <p:nvSpPr>
          <p:cNvPr id="77827" name="Footer Placeholder 2">
            <a:extLst>
              <a:ext uri="{FF2B5EF4-FFF2-40B4-BE49-F238E27FC236}">
                <a16:creationId xmlns:a16="http://schemas.microsoft.com/office/drawing/2014/main" id="{C152860B-55A8-0E48-91DB-84F9E4D4A800}"/>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77828" name="Slide Number Placeholder 3">
            <a:extLst>
              <a:ext uri="{FF2B5EF4-FFF2-40B4-BE49-F238E27FC236}">
                <a16:creationId xmlns:a16="http://schemas.microsoft.com/office/drawing/2014/main" id="{1F273047-6C6E-7349-88F6-8714A407D6F9}"/>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BF568DA4-0705-C44B-A98E-3B9A9DFD0C29}" type="slidenum">
              <a:rPr lang="en-US" altLang="en-US" smtClean="0">
                <a:solidFill>
                  <a:srgbClr val="161E2D"/>
                </a:solidFill>
                <a:latin typeface="Arial" panose="020B0604020202020204" pitchFamily="34" charset="0"/>
              </a:rPr>
              <a:pPr fontAlgn="base">
                <a:spcBef>
                  <a:spcPct val="0"/>
                </a:spcBef>
                <a:spcAft>
                  <a:spcPct val="0"/>
                </a:spcAft>
              </a:pPr>
              <a:t>39</a:t>
            </a:fld>
            <a:endParaRPr lang="en-US" altLang="en-US" dirty="0">
              <a:solidFill>
                <a:srgbClr val="161E2D"/>
              </a:solidFill>
              <a:latin typeface="Arial" panose="020B0604020202020204" pitchFamily="34" charset="0"/>
            </a:endParaRPr>
          </a:p>
        </p:txBody>
      </p:sp>
      <p:sp>
        <p:nvSpPr>
          <p:cNvPr id="77829" name="Text Placeholder 4">
            <a:extLst>
              <a:ext uri="{FF2B5EF4-FFF2-40B4-BE49-F238E27FC236}">
                <a16:creationId xmlns:a16="http://schemas.microsoft.com/office/drawing/2014/main" id="{099AA42F-4723-9B4B-BC79-4BAA3ED55C88}"/>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3/3</a:t>
            </a:r>
          </a:p>
        </p:txBody>
      </p:sp>
      <p:sp>
        <p:nvSpPr>
          <p:cNvPr id="77830" name="TextBox 9">
            <a:extLst>
              <a:ext uri="{FF2B5EF4-FFF2-40B4-BE49-F238E27FC236}">
                <a16:creationId xmlns:a16="http://schemas.microsoft.com/office/drawing/2014/main" id="{2A6E8634-B5F9-4B4A-B592-5A631C1C0F7A}"/>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AppFlow</a:t>
            </a:r>
          </a:p>
        </p:txBody>
      </p:sp>
      <p:cxnSp>
        <p:nvCxnSpPr>
          <p:cNvPr id="11" name="Straight Connector 10">
            <a:extLst>
              <a:ext uri="{FF2B5EF4-FFF2-40B4-BE49-F238E27FC236}">
                <a16:creationId xmlns:a16="http://schemas.microsoft.com/office/drawing/2014/main" id="{8FA3FBF9-0F7A-5242-9C11-DBE200324991}"/>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37A86D8-5DEC-4F49-8588-2D357E32D12B}"/>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8FB0D0C-05C4-704A-A303-729B26E80A7C}"/>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3" name="TextBox 11">
            <a:extLst>
              <a:ext uri="{FF2B5EF4-FFF2-40B4-BE49-F238E27FC236}">
                <a16:creationId xmlns:a16="http://schemas.microsoft.com/office/drawing/2014/main" id="{29703434-C91B-5F42-BD5A-2F0F5AFDD6D1}"/>
              </a:ext>
            </a:extLst>
          </p:cNvPr>
          <p:cNvSpPr txBox="1">
            <a:spLocks noChangeArrowheads="1"/>
          </p:cNvSpPr>
          <p:nvPr/>
        </p:nvSpPr>
        <p:spPr bwMode="auto">
          <a:xfrm>
            <a:off x="4483101" y="1946275"/>
            <a:ext cx="228440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Managed Workflows for Apache Airflow</a:t>
            </a:r>
          </a:p>
        </p:txBody>
      </p:sp>
      <p:pic>
        <p:nvPicPr>
          <p:cNvPr id="16" name="Graphic 15">
            <a:extLst>
              <a:ext uri="{FF2B5EF4-FFF2-40B4-BE49-F238E27FC236}">
                <a16:creationId xmlns:a16="http://schemas.microsoft.com/office/drawing/2014/main" id="{D088A321-EF04-9B41-B1E4-AF66D4EBAA4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43512" y="1181100"/>
            <a:ext cx="762000" cy="762000"/>
          </a:xfrm>
          <a:prstGeom prst="rect">
            <a:avLst/>
          </a:prstGeom>
        </p:spPr>
      </p:pic>
      <p:pic>
        <p:nvPicPr>
          <p:cNvPr id="17" name="Graphic 17">
            <a:extLst>
              <a:ext uri="{FF2B5EF4-FFF2-40B4-BE49-F238E27FC236}">
                <a16:creationId xmlns:a16="http://schemas.microsoft.com/office/drawing/2014/main" id="{847A7472-D977-624B-9A30-47A44C4FD42F}"/>
              </a:ext>
            </a:extLst>
          </p:cNvPr>
          <p:cNvPicPr>
            <a:picLocks noChangeAspect="1" noChangeArrowheads="1"/>
          </p:cNvPicPr>
          <p:nvPr/>
        </p:nvPicPr>
        <p:blipFill>
          <a:blip r:embed="rId5"/>
          <a:srcRect/>
          <a:stretch/>
        </p:blipFill>
        <p:spPr bwMode="auto">
          <a:xfrm>
            <a:off x="7527921"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TextBox 9">
            <a:extLst>
              <a:ext uri="{FF2B5EF4-FFF2-40B4-BE49-F238E27FC236}">
                <a16:creationId xmlns:a16="http://schemas.microsoft.com/office/drawing/2014/main" id="{004BE815-88F2-474B-8554-6940E19F35A1}"/>
              </a:ext>
            </a:extLst>
          </p:cNvPr>
          <p:cNvSpPr txBox="1">
            <a:spLocks noChangeArrowheads="1"/>
          </p:cNvSpPr>
          <p:nvPr/>
        </p:nvSpPr>
        <p:spPr bwMode="auto">
          <a:xfrm>
            <a:off x="6789734"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API Gateway</a:t>
            </a:r>
          </a:p>
        </p:txBody>
      </p:sp>
      <p:sp>
        <p:nvSpPr>
          <p:cNvPr id="19" name="TextBox 16">
            <a:extLst>
              <a:ext uri="{FF2B5EF4-FFF2-40B4-BE49-F238E27FC236}">
                <a16:creationId xmlns:a16="http://schemas.microsoft.com/office/drawing/2014/main" id="{099D59F3-19A5-4E47-9AA1-612D0AD90909}"/>
              </a:ext>
            </a:extLst>
          </p:cNvPr>
          <p:cNvSpPr txBox="1">
            <a:spLocks noChangeArrowheads="1"/>
          </p:cNvSpPr>
          <p:nvPr/>
        </p:nvSpPr>
        <p:spPr bwMode="auto">
          <a:xfrm>
            <a:off x="7170658" y="3260725"/>
            <a:ext cx="146872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Endpoint</a:t>
            </a:r>
          </a:p>
        </p:txBody>
      </p:sp>
      <p:pic>
        <p:nvPicPr>
          <p:cNvPr id="20" name="Graphic 6">
            <a:extLst>
              <a:ext uri="{FF2B5EF4-FFF2-40B4-BE49-F238E27FC236}">
                <a16:creationId xmlns:a16="http://schemas.microsoft.com/office/drawing/2014/main" id="{FD960BCD-0D1F-914A-B9E9-229CD74E312A}"/>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666034"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3969" name="Graphic 7">
            <a:extLst>
              <a:ext uri="{FF2B5EF4-FFF2-40B4-BE49-F238E27FC236}">
                <a16:creationId xmlns:a16="http://schemas.microsoft.com/office/drawing/2014/main" id="{8808F9CD-4F56-BB47-8454-DC0B24E5F430}"/>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6600"/>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3970" name="Title 1">
            <a:extLst>
              <a:ext uri="{FF2B5EF4-FFF2-40B4-BE49-F238E27FC236}">
                <a16:creationId xmlns:a16="http://schemas.microsoft.com/office/drawing/2014/main" id="{44F0D7D2-F4CD-8345-B7CC-290DFFCA6891}"/>
              </a:ext>
            </a:extLst>
          </p:cNvPr>
          <p:cNvSpPr>
            <a:spLocks noGrp="1" noChangeArrowheads="1"/>
          </p:cNvSpPr>
          <p:nvPr>
            <p:ph type="ctrTitle"/>
          </p:nvPr>
        </p:nvSpPr>
        <p:spPr>
          <a:xfrm>
            <a:off x="290513" y="2101850"/>
            <a:ext cx="8196262" cy="2251075"/>
          </a:xfrm>
        </p:spPr>
        <p:txBody>
          <a:bodyPr/>
          <a:lstStyle/>
          <a:p>
            <a:pPr eaLnBrk="1" hangingPunct="1"/>
            <a:r>
              <a:rPr lang="en-US" altLang="en-US" dirty="0"/>
              <a:t>Blockchain</a:t>
            </a:r>
          </a:p>
        </p:txBody>
      </p:sp>
      <p:sp>
        <p:nvSpPr>
          <p:cNvPr id="83971" name="Footer Placeholder 2">
            <a:extLst>
              <a:ext uri="{FF2B5EF4-FFF2-40B4-BE49-F238E27FC236}">
                <a16:creationId xmlns:a16="http://schemas.microsoft.com/office/drawing/2014/main" id="{B0883A0E-064A-E24A-A32F-033014D8E971}"/>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83972" name="Slide Number Placeholder 3">
            <a:extLst>
              <a:ext uri="{FF2B5EF4-FFF2-40B4-BE49-F238E27FC236}">
                <a16:creationId xmlns:a16="http://schemas.microsoft.com/office/drawing/2014/main" id="{E90FA5E4-7E36-9C4B-8AFB-5D3EFFBF2236}"/>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B5D60ADB-8230-B543-97AE-1F5AE9E11CA2}" type="slidenum">
              <a:rPr lang="en-US" altLang="en-US" smtClean="0">
                <a:solidFill>
                  <a:srgbClr val="161E2D"/>
                </a:solidFill>
                <a:latin typeface="Arial" panose="020B0604020202020204" pitchFamily="34" charset="0"/>
              </a:rPr>
              <a:pPr fontAlgn="base">
                <a:spcBef>
                  <a:spcPct val="0"/>
                </a:spcBef>
                <a:spcAft>
                  <a:spcPct val="0"/>
                </a:spcAft>
              </a:pPr>
              <a:t>40</a:t>
            </a:fld>
            <a:endParaRPr lang="en-US" altLang="en-US" dirty="0">
              <a:solidFill>
                <a:srgbClr val="161E2D"/>
              </a:solidFill>
              <a:latin typeface="Arial" panose="020B0604020202020204" pitchFamily="34" charset="0"/>
            </a:endParaRPr>
          </a:p>
        </p:txBody>
      </p:sp>
      <p:sp>
        <p:nvSpPr>
          <p:cNvPr id="83973" name="Title 3">
            <a:extLst>
              <a:ext uri="{FF2B5EF4-FFF2-40B4-BE49-F238E27FC236}">
                <a16:creationId xmlns:a16="http://schemas.microsoft.com/office/drawing/2014/main" id="{6550784C-F418-A04F-8E6B-A62303647A65}"/>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rgbClr val="161E2D"/>
                </a:solidFill>
                <a:latin typeface="Arial" panose="020B0604020202020204" pitchFamily="34" charset="0"/>
                <a:cs typeface="Arial" panose="020B0604020202020204" pitchFamily="34" charset="0"/>
              </a:rPr>
              <a:t>STANDARD</a:t>
            </a:r>
            <a:br>
              <a:rPr lang="en-US" altLang="en-US" sz="1200" b="1" dirty="0">
                <a:solidFill>
                  <a:srgbClr val="161E2D"/>
                </a:solidFill>
                <a:latin typeface="Arial" panose="020B0604020202020204" pitchFamily="34" charset="0"/>
                <a:cs typeface="Arial" panose="020B0604020202020204" pitchFamily="34" charset="0"/>
              </a:rPr>
            </a:br>
            <a:r>
              <a:rPr lang="en-US" altLang="en-US" sz="1200" b="1" dirty="0">
                <a:solidFill>
                  <a:srgbClr val="161E2D"/>
                </a:solidFill>
                <a:latin typeface="Arial" panose="020B0604020202020204" pitchFamily="34" charset="0"/>
                <a:cs typeface="Arial" panose="020B0604020202020204" pitchFamily="34" charset="0"/>
              </a:rPr>
              <a:t>CATEGORY ICON</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4993" name="Graphic 17">
            <a:extLst>
              <a:ext uri="{FF2B5EF4-FFF2-40B4-BE49-F238E27FC236}">
                <a16:creationId xmlns:a16="http://schemas.microsoft.com/office/drawing/2014/main" id="{EFB81D1A-C686-7B4F-ABBC-466EB6D9D8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4994" name="Graphic 19">
            <a:extLst>
              <a:ext uri="{FF2B5EF4-FFF2-40B4-BE49-F238E27FC236}">
                <a16:creationId xmlns:a16="http://schemas.microsoft.com/office/drawing/2014/main" id="{D9AD3994-9E31-7940-9FA1-0986E62082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76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4995" name="Title 1">
            <a:extLst>
              <a:ext uri="{FF2B5EF4-FFF2-40B4-BE49-F238E27FC236}">
                <a16:creationId xmlns:a16="http://schemas.microsoft.com/office/drawing/2014/main" id="{0099995B-806C-8647-8F1C-E05E8EE5D202}"/>
              </a:ext>
            </a:extLst>
          </p:cNvPr>
          <p:cNvSpPr>
            <a:spLocks noGrp="1" noChangeArrowheads="1"/>
          </p:cNvSpPr>
          <p:nvPr>
            <p:ph type="title"/>
          </p:nvPr>
        </p:nvSpPr>
        <p:spPr>
          <a:xfrm>
            <a:off x="241300" y="365125"/>
            <a:ext cx="8637588" cy="644525"/>
          </a:xfrm>
        </p:spPr>
        <p:txBody>
          <a:bodyPr/>
          <a:lstStyle/>
          <a:p>
            <a:pPr eaLnBrk="1" hangingPunct="1"/>
            <a:r>
              <a:rPr lang="en-US" altLang="en-US" dirty="0"/>
              <a:t>Blockchain</a:t>
            </a:r>
          </a:p>
        </p:txBody>
      </p:sp>
      <p:sp>
        <p:nvSpPr>
          <p:cNvPr id="84996" name="Footer Placeholder 2">
            <a:extLst>
              <a:ext uri="{FF2B5EF4-FFF2-40B4-BE49-F238E27FC236}">
                <a16:creationId xmlns:a16="http://schemas.microsoft.com/office/drawing/2014/main" id="{93FA7642-B2CF-CB43-9DED-91B4829FE30A}"/>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84997" name="Slide Number Placeholder 3">
            <a:extLst>
              <a:ext uri="{FF2B5EF4-FFF2-40B4-BE49-F238E27FC236}">
                <a16:creationId xmlns:a16="http://schemas.microsoft.com/office/drawing/2014/main" id="{58616E3E-13CE-DE43-8F4F-21CDD601A474}"/>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E4E0ABD5-80E0-BA4D-9CAF-FA31CBEC5FC4}" type="slidenum">
              <a:rPr lang="en-US" altLang="en-US" smtClean="0">
                <a:solidFill>
                  <a:srgbClr val="161E2D"/>
                </a:solidFill>
                <a:latin typeface="Arial" panose="020B0604020202020204" pitchFamily="34" charset="0"/>
              </a:rPr>
              <a:pPr fontAlgn="base">
                <a:spcBef>
                  <a:spcPct val="0"/>
                </a:spcBef>
                <a:spcAft>
                  <a:spcPct val="0"/>
                </a:spcAft>
              </a:pPr>
              <a:t>41</a:t>
            </a:fld>
            <a:endParaRPr lang="en-US" altLang="en-US" dirty="0">
              <a:solidFill>
                <a:srgbClr val="161E2D"/>
              </a:solidFill>
              <a:latin typeface="Arial" panose="020B0604020202020204" pitchFamily="34" charset="0"/>
            </a:endParaRPr>
          </a:p>
        </p:txBody>
      </p:sp>
      <p:sp>
        <p:nvSpPr>
          <p:cNvPr id="84998" name="Text Placeholder 4">
            <a:extLst>
              <a:ext uri="{FF2B5EF4-FFF2-40B4-BE49-F238E27FC236}">
                <a16:creationId xmlns:a16="http://schemas.microsoft.com/office/drawing/2014/main" id="{B633D2A1-FD04-C54F-965C-3B178AF53AAC}"/>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1/1</a:t>
            </a:r>
          </a:p>
        </p:txBody>
      </p:sp>
      <p:sp>
        <p:nvSpPr>
          <p:cNvPr id="84999" name="TextBox 9">
            <a:extLst>
              <a:ext uri="{FF2B5EF4-FFF2-40B4-BE49-F238E27FC236}">
                <a16:creationId xmlns:a16="http://schemas.microsoft.com/office/drawing/2014/main" id="{BD8B72CD-3A7C-9F47-A486-0794680306CA}"/>
              </a:ext>
            </a:extLst>
          </p:cNvPr>
          <p:cNvSpPr txBox="1">
            <a:spLocks noChangeArrowheads="1"/>
          </p:cNvSpPr>
          <p:nvPr/>
        </p:nvSpPr>
        <p:spPr bwMode="auto">
          <a:xfrm>
            <a:off x="2217738" y="1946275"/>
            <a:ext cx="22685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Managed </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Blockchain</a:t>
            </a:r>
          </a:p>
        </p:txBody>
      </p:sp>
      <p:cxnSp>
        <p:nvCxnSpPr>
          <p:cNvPr id="11" name="Straight Connector 10">
            <a:extLst>
              <a:ext uri="{FF2B5EF4-FFF2-40B4-BE49-F238E27FC236}">
                <a16:creationId xmlns:a16="http://schemas.microsoft.com/office/drawing/2014/main" id="{B6F76250-E0DE-8C46-9AC8-1D2CE929A918}"/>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85001" name="TextBox 11">
            <a:extLst>
              <a:ext uri="{FF2B5EF4-FFF2-40B4-BE49-F238E27FC236}">
                <a16:creationId xmlns:a16="http://schemas.microsoft.com/office/drawing/2014/main" id="{D05B57B6-0F19-6641-A029-E2ACAF96801A}"/>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Quantum Ledger Database (Amazon QLDB)</a:t>
            </a:r>
          </a:p>
        </p:txBody>
      </p:sp>
      <p:cxnSp>
        <p:nvCxnSpPr>
          <p:cNvPr id="14" name="Straight Connector 13">
            <a:extLst>
              <a:ext uri="{FF2B5EF4-FFF2-40B4-BE49-F238E27FC236}">
                <a16:creationId xmlns:a16="http://schemas.microsoft.com/office/drawing/2014/main" id="{709F1AC6-1E75-6142-A14A-5100E2FA56F4}"/>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0C21784-5A33-5F44-B2C3-CBDFAD846486}"/>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85004" name="TextBox 12">
            <a:extLst>
              <a:ext uri="{FF2B5EF4-FFF2-40B4-BE49-F238E27FC236}">
                <a16:creationId xmlns:a16="http://schemas.microsoft.com/office/drawing/2014/main" id="{CEAAA93F-5F78-8D43-8899-D7983A1BB155}"/>
              </a:ext>
            </a:extLst>
          </p:cNvPr>
          <p:cNvSpPr txBox="1">
            <a:spLocks noChangeArrowheads="1"/>
          </p:cNvSpPr>
          <p:nvPr/>
        </p:nvSpPr>
        <p:spPr bwMode="auto">
          <a:xfrm>
            <a:off x="2603500" y="3290888"/>
            <a:ext cx="149542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Blockchain</a:t>
            </a:r>
          </a:p>
        </p:txBody>
      </p:sp>
      <p:pic>
        <p:nvPicPr>
          <p:cNvPr id="85005" name="Graphic 6">
            <a:extLst>
              <a:ext uri="{FF2B5EF4-FFF2-40B4-BE49-F238E27FC236}">
                <a16:creationId xmlns:a16="http://schemas.microsoft.com/office/drawing/2014/main" id="{D03F48C6-B3F6-EA48-9823-02DDEC08E7F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22613" y="2932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017" name="Graphic 7">
            <a:extLst>
              <a:ext uri="{FF2B5EF4-FFF2-40B4-BE49-F238E27FC236}">
                <a16:creationId xmlns:a16="http://schemas.microsoft.com/office/drawing/2014/main" id="{02720BD5-36C8-0241-A573-31F53823CDC1}"/>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6600"/>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6018" name="Title 1">
            <a:extLst>
              <a:ext uri="{FF2B5EF4-FFF2-40B4-BE49-F238E27FC236}">
                <a16:creationId xmlns:a16="http://schemas.microsoft.com/office/drawing/2014/main" id="{D70F92AA-F1B7-C548-9C36-2D4694FBACBC}"/>
              </a:ext>
            </a:extLst>
          </p:cNvPr>
          <p:cNvSpPr>
            <a:spLocks noGrp="1" noChangeArrowheads="1"/>
          </p:cNvSpPr>
          <p:nvPr>
            <p:ph type="ctrTitle"/>
          </p:nvPr>
        </p:nvSpPr>
        <p:spPr>
          <a:xfrm>
            <a:off x="290513" y="2101850"/>
            <a:ext cx="8196262" cy="2251075"/>
          </a:xfrm>
        </p:spPr>
        <p:txBody>
          <a:bodyPr/>
          <a:lstStyle/>
          <a:p>
            <a:pPr eaLnBrk="1" hangingPunct="1"/>
            <a:r>
              <a:rPr lang="en-US" altLang="en-US" dirty="0"/>
              <a:t>Business</a:t>
            </a:r>
            <a:br>
              <a:rPr lang="en-US" altLang="en-US" dirty="0"/>
            </a:br>
            <a:r>
              <a:rPr lang="en-US" altLang="en-US" dirty="0"/>
              <a:t>Applications</a:t>
            </a:r>
          </a:p>
        </p:txBody>
      </p:sp>
      <p:sp>
        <p:nvSpPr>
          <p:cNvPr id="86019" name="Footer Placeholder 2">
            <a:extLst>
              <a:ext uri="{FF2B5EF4-FFF2-40B4-BE49-F238E27FC236}">
                <a16:creationId xmlns:a16="http://schemas.microsoft.com/office/drawing/2014/main" id="{C5FFE7FB-EBA5-3444-A3D8-D0CB1703DEDD}"/>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86020" name="Slide Number Placeholder 3">
            <a:extLst>
              <a:ext uri="{FF2B5EF4-FFF2-40B4-BE49-F238E27FC236}">
                <a16:creationId xmlns:a16="http://schemas.microsoft.com/office/drawing/2014/main" id="{E0A76C71-F03B-AA4A-B50B-418E4A7AA85B}"/>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957DC719-54BE-6248-AA74-84D4CA985E2B}" type="slidenum">
              <a:rPr lang="en-US" altLang="en-US" smtClean="0">
                <a:solidFill>
                  <a:srgbClr val="161E2D"/>
                </a:solidFill>
                <a:latin typeface="Arial" panose="020B0604020202020204" pitchFamily="34" charset="0"/>
              </a:rPr>
              <a:pPr fontAlgn="base">
                <a:spcBef>
                  <a:spcPct val="0"/>
                </a:spcBef>
                <a:spcAft>
                  <a:spcPct val="0"/>
                </a:spcAft>
              </a:pPr>
              <a:t>42</a:t>
            </a:fld>
            <a:endParaRPr lang="en-US" altLang="en-US" dirty="0">
              <a:solidFill>
                <a:srgbClr val="161E2D"/>
              </a:solidFill>
              <a:latin typeface="Arial" panose="020B0604020202020204" pitchFamily="34" charset="0"/>
            </a:endParaRPr>
          </a:p>
        </p:txBody>
      </p:sp>
      <p:sp>
        <p:nvSpPr>
          <p:cNvPr id="86021" name="Title 3">
            <a:extLst>
              <a:ext uri="{FF2B5EF4-FFF2-40B4-BE49-F238E27FC236}">
                <a16:creationId xmlns:a16="http://schemas.microsoft.com/office/drawing/2014/main" id="{0D5B493C-3B20-734E-AE80-84C88E91CCF6}"/>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rgbClr val="161E2D"/>
                </a:solidFill>
                <a:latin typeface="Arial" panose="020B0604020202020204" pitchFamily="34" charset="0"/>
                <a:cs typeface="Arial" panose="020B0604020202020204" pitchFamily="34" charset="0"/>
              </a:rPr>
              <a:t>STANDARD</a:t>
            </a:r>
            <a:br>
              <a:rPr lang="en-US" altLang="en-US" sz="1200" b="1" dirty="0">
                <a:solidFill>
                  <a:srgbClr val="161E2D"/>
                </a:solidFill>
                <a:latin typeface="Arial" panose="020B0604020202020204" pitchFamily="34" charset="0"/>
                <a:cs typeface="Arial" panose="020B0604020202020204" pitchFamily="34" charset="0"/>
              </a:rPr>
            </a:br>
            <a:r>
              <a:rPr lang="en-US" altLang="en-US" sz="1200" b="1" dirty="0">
                <a:solidFill>
                  <a:srgbClr val="161E2D"/>
                </a:solidFill>
                <a:latin typeface="Arial" panose="020B0604020202020204" pitchFamily="34" charset="0"/>
                <a:cs typeface="Arial" panose="020B0604020202020204" pitchFamily="34" charset="0"/>
              </a:rPr>
              <a:t>CATEGORY ICON</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041" name="Graphic 21">
            <a:extLst>
              <a:ext uri="{FF2B5EF4-FFF2-40B4-BE49-F238E27FC236}">
                <a16:creationId xmlns:a16="http://schemas.microsoft.com/office/drawing/2014/main" id="{5928ACDE-C7AA-5840-80D1-8B7909C7C4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342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7042" name="Graphic 19">
            <a:extLst>
              <a:ext uri="{FF2B5EF4-FFF2-40B4-BE49-F238E27FC236}">
                <a16:creationId xmlns:a16="http://schemas.microsoft.com/office/drawing/2014/main" id="{72C3E708-975B-474E-89CA-F826E0F18E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5100"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7043" name="Graphic 17">
            <a:extLst>
              <a:ext uri="{FF2B5EF4-FFF2-40B4-BE49-F238E27FC236}">
                <a16:creationId xmlns:a16="http://schemas.microsoft.com/office/drawing/2014/main" id="{48994123-5D7A-3144-A792-6CF2947E578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7044" name="Title 1">
            <a:extLst>
              <a:ext uri="{FF2B5EF4-FFF2-40B4-BE49-F238E27FC236}">
                <a16:creationId xmlns:a16="http://schemas.microsoft.com/office/drawing/2014/main" id="{5065AB95-CE52-2D42-AAEA-3DD1DA2E5AB0}"/>
              </a:ext>
            </a:extLst>
          </p:cNvPr>
          <p:cNvSpPr>
            <a:spLocks noGrp="1" noChangeArrowheads="1"/>
          </p:cNvSpPr>
          <p:nvPr>
            <p:ph type="title"/>
          </p:nvPr>
        </p:nvSpPr>
        <p:spPr>
          <a:xfrm>
            <a:off x="241300" y="365125"/>
            <a:ext cx="8637588" cy="644525"/>
          </a:xfrm>
        </p:spPr>
        <p:txBody>
          <a:bodyPr/>
          <a:lstStyle/>
          <a:p>
            <a:pPr eaLnBrk="1" hangingPunct="1"/>
            <a:r>
              <a:rPr lang="en-US" altLang="en-US" dirty="0"/>
              <a:t>Business Applications</a:t>
            </a:r>
          </a:p>
        </p:txBody>
      </p:sp>
      <p:sp>
        <p:nvSpPr>
          <p:cNvPr id="87045" name="Footer Placeholder 2">
            <a:extLst>
              <a:ext uri="{FF2B5EF4-FFF2-40B4-BE49-F238E27FC236}">
                <a16:creationId xmlns:a16="http://schemas.microsoft.com/office/drawing/2014/main" id="{B25680F7-45AC-A34A-9993-89BF666EB8E2}"/>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87046" name="Slide Number Placeholder 3">
            <a:extLst>
              <a:ext uri="{FF2B5EF4-FFF2-40B4-BE49-F238E27FC236}">
                <a16:creationId xmlns:a16="http://schemas.microsoft.com/office/drawing/2014/main" id="{8FA4A378-9140-F345-904A-D21CC29A7C54}"/>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F4233D9C-8977-3443-BD81-23CD040955E3}" type="slidenum">
              <a:rPr lang="en-US" altLang="en-US" smtClean="0">
                <a:solidFill>
                  <a:srgbClr val="161E2D"/>
                </a:solidFill>
                <a:latin typeface="Arial" panose="020B0604020202020204" pitchFamily="34" charset="0"/>
              </a:rPr>
              <a:pPr fontAlgn="base">
                <a:spcBef>
                  <a:spcPct val="0"/>
                </a:spcBef>
                <a:spcAft>
                  <a:spcPct val="0"/>
                </a:spcAft>
              </a:pPr>
              <a:t>43</a:t>
            </a:fld>
            <a:endParaRPr lang="en-US" altLang="en-US" dirty="0">
              <a:solidFill>
                <a:srgbClr val="161E2D"/>
              </a:solidFill>
              <a:latin typeface="Arial" panose="020B0604020202020204" pitchFamily="34" charset="0"/>
            </a:endParaRPr>
          </a:p>
        </p:txBody>
      </p:sp>
      <p:sp>
        <p:nvSpPr>
          <p:cNvPr id="87047" name="Text Placeholder 4">
            <a:extLst>
              <a:ext uri="{FF2B5EF4-FFF2-40B4-BE49-F238E27FC236}">
                <a16:creationId xmlns:a16="http://schemas.microsoft.com/office/drawing/2014/main" id="{E15DE72B-1D19-A44F-88C0-1191F1BB0BE9}"/>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1/3</a:t>
            </a:r>
          </a:p>
        </p:txBody>
      </p:sp>
      <p:sp>
        <p:nvSpPr>
          <p:cNvPr id="87048" name="TextBox 9">
            <a:extLst>
              <a:ext uri="{FF2B5EF4-FFF2-40B4-BE49-F238E27FC236}">
                <a16:creationId xmlns:a16="http://schemas.microsoft.com/office/drawing/2014/main" id="{6BFDCA87-7D3E-7C4F-B100-75553556BCCA}"/>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Alexa for Business</a:t>
            </a:r>
          </a:p>
        </p:txBody>
      </p:sp>
      <p:cxnSp>
        <p:nvCxnSpPr>
          <p:cNvPr id="11" name="Straight Connector 10">
            <a:extLst>
              <a:ext uri="{FF2B5EF4-FFF2-40B4-BE49-F238E27FC236}">
                <a16:creationId xmlns:a16="http://schemas.microsoft.com/office/drawing/2014/main" id="{DB07C56B-FCAC-B646-8A3A-B06348870058}"/>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87050" name="TextBox 11">
            <a:extLst>
              <a:ext uri="{FF2B5EF4-FFF2-40B4-BE49-F238E27FC236}">
                <a16:creationId xmlns:a16="http://schemas.microsoft.com/office/drawing/2014/main" id="{A6426A6D-A018-2143-95C6-62C43EBD978F}"/>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Chime</a:t>
            </a:r>
          </a:p>
        </p:txBody>
      </p:sp>
      <p:sp>
        <p:nvSpPr>
          <p:cNvPr id="87051" name="TextBox 12">
            <a:extLst>
              <a:ext uri="{FF2B5EF4-FFF2-40B4-BE49-F238E27FC236}">
                <a16:creationId xmlns:a16="http://schemas.microsoft.com/office/drawing/2014/main" id="{2C43B607-C941-4C46-86C7-20B564C18765}"/>
              </a:ext>
            </a:extLst>
          </p:cNvPr>
          <p:cNvSpPr txBox="1">
            <a:spLocks noChangeArrowheads="1"/>
          </p:cNvSpPr>
          <p:nvPr/>
        </p:nvSpPr>
        <p:spPr bwMode="auto">
          <a:xfrm>
            <a:off x="676751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WorkMail</a:t>
            </a:r>
          </a:p>
        </p:txBody>
      </p:sp>
      <p:cxnSp>
        <p:nvCxnSpPr>
          <p:cNvPr id="14" name="Straight Connector 13">
            <a:extLst>
              <a:ext uri="{FF2B5EF4-FFF2-40B4-BE49-F238E27FC236}">
                <a16:creationId xmlns:a16="http://schemas.microsoft.com/office/drawing/2014/main" id="{E5ACA714-AABA-F549-8496-D438E4ECFFB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4E094A0-D231-B649-ADBE-81B05A69C4B3}"/>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7" name="TextBox 15">
            <a:extLst>
              <a:ext uri="{FF2B5EF4-FFF2-40B4-BE49-F238E27FC236}">
                <a16:creationId xmlns:a16="http://schemas.microsoft.com/office/drawing/2014/main" id="{D79F71E5-26F8-D441-88FA-A78D98C6068A}"/>
              </a:ext>
            </a:extLst>
          </p:cNvPr>
          <p:cNvSpPr txBox="1">
            <a:spLocks noChangeArrowheads="1"/>
          </p:cNvSpPr>
          <p:nvPr/>
        </p:nvSpPr>
        <p:spPr bwMode="auto">
          <a:xfrm>
            <a:off x="9047163" y="1946275"/>
            <a:ext cx="220186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Honeycode</a:t>
            </a:r>
          </a:p>
        </p:txBody>
      </p:sp>
      <p:pic>
        <p:nvPicPr>
          <p:cNvPr id="19" name="Graphic 18">
            <a:extLst>
              <a:ext uri="{FF2B5EF4-FFF2-40B4-BE49-F238E27FC236}">
                <a16:creationId xmlns:a16="http://schemas.microsoft.com/office/drawing/2014/main" id="{DB191FEF-7822-374F-ACF8-993ABF721B0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819611" y="1184275"/>
            <a:ext cx="762000" cy="76200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4" name="Title 1">
            <a:extLst>
              <a:ext uri="{FF2B5EF4-FFF2-40B4-BE49-F238E27FC236}">
                <a16:creationId xmlns:a16="http://schemas.microsoft.com/office/drawing/2014/main" id="{5065AB95-CE52-2D42-AAEA-3DD1DA2E5AB0}"/>
              </a:ext>
            </a:extLst>
          </p:cNvPr>
          <p:cNvSpPr>
            <a:spLocks noGrp="1" noChangeArrowheads="1"/>
          </p:cNvSpPr>
          <p:nvPr>
            <p:ph type="title"/>
          </p:nvPr>
        </p:nvSpPr>
        <p:spPr/>
        <p:txBody>
          <a:bodyPr/>
          <a:lstStyle/>
          <a:p>
            <a:pPr eaLnBrk="1" hangingPunct="1"/>
            <a:r>
              <a:rPr lang="en-US" altLang="en-US" dirty="0"/>
              <a:t>Business Applications</a:t>
            </a:r>
          </a:p>
        </p:txBody>
      </p:sp>
      <p:sp>
        <p:nvSpPr>
          <p:cNvPr id="87047" name="Text Placeholder 4">
            <a:extLst>
              <a:ext uri="{FF2B5EF4-FFF2-40B4-BE49-F238E27FC236}">
                <a16:creationId xmlns:a16="http://schemas.microsoft.com/office/drawing/2014/main" id="{E15DE72B-1D19-A44F-88C0-1191F1BB0BE9}"/>
              </a:ext>
            </a:extLst>
          </p:cNvPr>
          <p:cNvSpPr>
            <a:spLocks noGrp="1" noChangeArrowheads="1"/>
          </p:cNvSpPr>
          <p:nvPr>
            <p:ph type="body" sz="quarter" idx="10"/>
          </p:nvPr>
        </p:nvSpPr>
        <p:spPr/>
        <p:txBody>
          <a:bodyPr/>
          <a:lstStyle/>
          <a:p>
            <a:pPr eaLnBrk="1" hangingPunct="1"/>
            <a:r>
              <a:rPr lang="en-US" altLang="en-US" dirty="0"/>
              <a:t>2/3</a:t>
            </a:r>
          </a:p>
        </p:txBody>
      </p:sp>
      <p:sp>
        <p:nvSpPr>
          <p:cNvPr id="87045" name="Footer Placeholder 2">
            <a:extLst>
              <a:ext uri="{FF2B5EF4-FFF2-40B4-BE49-F238E27FC236}">
                <a16:creationId xmlns:a16="http://schemas.microsoft.com/office/drawing/2014/main" id="{B25680F7-45AC-A34A-9993-89BF666EB8E2}"/>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87046" name="Slide Number Placeholder 3">
            <a:extLst>
              <a:ext uri="{FF2B5EF4-FFF2-40B4-BE49-F238E27FC236}">
                <a16:creationId xmlns:a16="http://schemas.microsoft.com/office/drawing/2014/main" id="{8FA4A378-9140-F345-904A-D21CC29A7C54}"/>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F4233D9C-8977-3443-BD81-23CD040955E3}" type="slidenum">
              <a:rPr lang="en-US" altLang="en-US" smtClean="0">
                <a:solidFill>
                  <a:srgbClr val="161E2D"/>
                </a:solidFill>
                <a:latin typeface="Arial" panose="020B0604020202020204" pitchFamily="34" charset="0"/>
              </a:rPr>
              <a:pPr fontAlgn="base">
                <a:spcBef>
                  <a:spcPct val="0"/>
                </a:spcBef>
                <a:spcAft>
                  <a:spcPct val="0"/>
                </a:spcAft>
              </a:pPr>
              <a:t>44</a:t>
            </a:fld>
            <a:endParaRPr lang="en-US" altLang="en-US" dirty="0">
              <a:solidFill>
                <a:srgbClr val="161E2D"/>
              </a:solidFill>
              <a:latin typeface="Arial" panose="020B0604020202020204" pitchFamily="34" charset="0"/>
            </a:endParaRPr>
          </a:p>
        </p:txBody>
      </p:sp>
      <p:sp>
        <p:nvSpPr>
          <p:cNvPr id="87048" name="TextBox 9">
            <a:extLst>
              <a:ext uri="{FF2B5EF4-FFF2-40B4-BE49-F238E27FC236}">
                <a16:creationId xmlns:a16="http://schemas.microsoft.com/office/drawing/2014/main" id="{6BFDCA87-7D3E-7C4F-B100-75553556BCCA}"/>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rgbClr val="161E2D"/>
                </a:solidFill>
                <a:latin typeface="Arial" panose="020B0604020202020204" pitchFamily="34" charset="0"/>
                <a:ea typeface="Amazon Ember" panose="020B0603020204020204" pitchFamily="34" charset="0"/>
                <a:cs typeface="Arial" panose="020B0604020202020204" pitchFamily="34" charset="0"/>
              </a:rPr>
              <a:t>Amazon Connect</a:t>
            </a:r>
          </a:p>
        </p:txBody>
      </p:sp>
      <p:cxnSp>
        <p:nvCxnSpPr>
          <p:cNvPr id="11" name="Straight Connector 10">
            <a:extLst>
              <a:ext uri="{FF2B5EF4-FFF2-40B4-BE49-F238E27FC236}">
                <a16:creationId xmlns:a16="http://schemas.microsoft.com/office/drawing/2014/main" id="{DB07C56B-FCAC-B646-8A3A-B06348870058}"/>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5ACA714-AABA-F549-8496-D438E4ECFFB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4E094A0-D231-B649-ADBE-81B05A69C4B3}"/>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4" name="Graphic 23">
            <a:extLst>
              <a:ext uri="{FF2B5EF4-FFF2-40B4-BE49-F238E27FC236}">
                <a16:creationId xmlns:a16="http://schemas.microsoft.com/office/drawing/2014/main" id="{068992F9-9FD5-2945-B230-53432991E928}"/>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5246688"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TextBox 11">
            <a:extLst>
              <a:ext uri="{FF2B5EF4-FFF2-40B4-BE49-F238E27FC236}">
                <a16:creationId xmlns:a16="http://schemas.microsoft.com/office/drawing/2014/main" id="{15EE51F9-E657-BC46-8230-704237DC9B4B}"/>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rgbClr val="161E2D"/>
                </a:solidFill>
                <a:latin typeface="Arial" panose="020B0604020202020204" pitchFamily="34" charset="0"/>
                <a:ea typeface="Amazon Ember" panose="020B0603020204020204" pitchFamily="34" charset="0"/>
                <a:cs typeface="Arial" panose="020B0604020202020204" pitchFamily="34" charset="0"/>
              </a:rPr>
              <a:t>Amazon Pinpoint</a:t>
            </a:r>
          </a:p>
        </p:txBody>
      </p:sp>
      <p:sp>
        <p:nvSpPr>
          <p:cNvPr id="26" name="TextBox 15">
            <a:extLst>
              <a:ext uri="{FF2B5EF4-FFF2-40B4-BE49-F238E27FC236}">
                <a16:creationId xmlns:a16="http://schemas.microsoft.com/office/drawing/2014/main" id="{72618E27-90B4-FC41-B5BD-F24CBC5A369F}"/>
              </a:ext>
            </a:extLst>
          </p:cNvPr>
          <p:cNvSpPr txBox="1">
            <a:spLocks noChangeArrowheads="1"/>
          </p:cNvSpPr>
          <p:nvPr/>
        </p:nvSpPr>
        <p:spPr bwMode="auto">
          <a:xfrm>
            <a:off x="4991103" y="3279775"/>
            <a:ext cx="126523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161E2D"/>
                </a:solidFill>
                <a:latin typeface="Arial" panose="020B0604020202020204" pitchFamily="34" charset="0"/>
                <a:ea typeface="Amazon Ember" panose="020B0603020204020204" pitchFamily="34" charset="0"/>
                <a:cs typeface="Arial" panose="020B0604020202020204" pitchFamily="34" charset="0"/>
              </a:rPr>
              <a:t>Journey</a:t>
            </a:r>
          </a:p>
        </p:txBody>
      </p:sp>
      <p:pic>
        <p:nvPicPr>
          <p:cNvPr id="27" name="Graphic 6">
            <a:extLst>
              <a:ext uri="{FF2B5EF4-FFF2-40B4-BE49-F238E27FC236}">
                <a16:creationId xmlns:a16="http://schemas.microsoft.com/office/drawing/2014/main" id="{9120FE34-44B5-3B44-9572-A87567D364E2}"/>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391152" y="28225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 name="Graphic 23">
            <a:extLst>
              <a:ext uri="{FF2B5EF4-FFF2-40B4-BE49-F238E27FC236}">
                <a16:creationId xmlns:a16="http://schemas.microsoft.com/office/drawing/2014/main" id="{6E2A960E-96FB-6742-A1F8-C0826728D1BF}"/>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981868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TextBox 15">
            <a:extLst>
              <a:ext uri="{FF2B5EF4-FFF2-40B4-BE49-F238E27FC236}">
                <a16:creationId xmlns:a16="http://schemas.microsoft.com/office/drawing/2014/main" id="{D449F182-B5A9-F940-8CB4-C129D2BDE1F1}"/>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rgbClr val="161E2D"/>
                </a:solidFill>
                <a:latin typeface="Arial" panose="020B0604020202020204" pitchFamily="34" charset="0"/>
                <a:ea typeface="Amazon Ember" panose="020B0603020204020204" pitchFamily="34" charset="0"/>
                <a:cs typeface="Arial" panose="020B0604020202020204" pitchFamily="34" charset="0"/>
              </a:rPr>
              <a:t>Amazon WorkDocs</a:t>
            </a:r>
          </a:p>
        </p:txBody>
      </p:sp>
      <p:pic>
        <p:nvPicPr>
          <p:cNvPr id="32" name="Graphic 18">
            <a:extLst>
              <a:ext uri="{FF2B5EF4-FFF2-40B4-BE49-F238E27FC236}">
                <a16:creationId xmlns:a16="http://schemas.microsoft.com/office/drawing/2014/main" id="{224B24E6-DC8B-7948-85AD-9BA0AE8E4CBE}"/>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75342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TextBox 12">
            <a:extLst>
              <a:ext uri="{FF2B5EF4-FFF2-40B4-BE49-F238E27FC236}">
                <a16:creationId xmlns:a16="http://schemas.microsoft.com/office/drawing/2014/main" id="{FE82A14D-EF3A-4340-B926-FC63EAA737B3}"/>
              </a:ext>
            </a:extLst>
          </p:cNvPr>
          <p:cNvSpPr txBox="1">
            <a:spLocks noChangeArrowheads="1"/>
          </p:cNvSpPr>
          <p:nvPr/>
        </p:nvSpPr>
        <p:spPr bwMode="auto">
          <a:xfrm>
            <a:off x="678656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rgbClr val="161E2D"/>
                </a:solidFill>
                <a:latin typeface="Arial" panose="020B0604020202020204" pitchFamily="34" charset="0"/>
                <a:ea typeface="Amazon Ember" panose="020B0603020204020204" pitchFamily="34" charset="0"/>
                <a:cs typeface="Arial" panose="020B0604020202020204" pitchFamily="34" charset="0"/>
              </a:rPr>
              <a:t>Amazon Simple Email </a:t>
            </a:r>
            <a:br>
              <a:rPr lang="en-US" altLang="en-US" sz="1200" dirty="0">
                <a:solidFill>
                  <a:srgbClr val="161E2D"/>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rgbClr val="161E2D"/>
                </a:solidFill>
                <a:latin typeface="Arial" panose="020B0604020202020204" pitchFamily="34" charset="0"/>
                <a:ea typeface="Amazon Ember" panose="020B0603020204020204" pitchFamily="34" charset="0"/>
                <a:cs typeface="Arial" panose="020B0604020202020204" pitchFamily="34" charset="0"/>
              </a:rPr>
              <a:t>Service (Amazon SES)</a:t>
            </a:r>
          </a:p>
        </p:txBody>
      </p:sp>
      <p:sp>
        <p:nvSpPr>
          <p:cNvPr id="34" name="TextBox 15">
            <a:extLst>
              <a:ext uri="{FF2B5EF4-FFF2-40B4-BE49-F238E27FC236}">
                <a16:creationId xmlns:a16="http://schemas.microsoft.com/office/drawing/2014/main" id="{A27FBD76-5EDB-274C-AAB3-D27BBCD23AFE}"/>
              </a:ext>
            </a:extLst>
          </p:cNvPr>
          <p:cNvSpPr txBox="1">
            <a:spLocks noChangeArrowheads="1"/>
          </p:cNvSpPr>
          <p:nvPr/>
        </p:nvSpPr>
        <p:spPr bwMode="auto">
          <a:xfrm>
            <a:off x="7286626" y="3279775"/>
            <a:ext cx="126523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161E2D"/>
                </a:solidFill>
                <a:latin typeface="Arial" panose="020B0604020202020204" pitchFamily="34" charset="0"/>
                <a:ea typeface="Amazon Ember" panose="020B0603020204020204" pitchFamily="34" charset="0"/>
                <a:cs typeface="Arial" panose="020B0604020202020204" pitchFamily="34" charset="0"/>
              </a:rPr>
              <a:t>Email</a:t>
            </a:r>
          </a:p>
        </p:txBody>
      </p:sp>
      <p:pic>
        <p:nvPicPr>
          <p:cNvPr id="35" name="Graphic 6">
            <a:extLst>
              <a:ext uri="{FF2B5EF4-FFF2-40B4-BE49-F238E27FC236}">
                <a16:creationId xmlns:a16="http://schemas.microsoft.com/office/drawing/2014/main" id="{439A7A9D-0B41-3C4F-839E-1F6D82004E5E}"/>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7686675" y="28225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Graphic 17">
            <a:extLst>
              <a:ext uri="{FF2B5EF4-FFF2-40B4-BE49-F238E27FC236}">
                <a16:creationId xmlns:a16="http://schemas.microsoft.com/office/drawing/2014/main" id="{95620BCA-3712-DF4A-A59A-97879220FF17}"/>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04030639"/>
      </p:ext>
    </p:extLst>
  </p:cSld>
  <p:clrMapOvr>
    <a:masterClrMapping/>
  </p:clrMapOvr>
</p:sld>
</file>

<file path=ppt/slides/slide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63489" name="Title 4"/>
          <p:cNvSpPr>
            <a:spLocks noGrp="1" noChangeArrowheads="1"/>
          </p:cNvSpPr>
          <p:nvPr>
            <p:ph type="title" idx="0"/>
          </p:nvPr>
        </p:nvSpPr>
        <p:spPr/>
        <p:txBody>
          <a:bodyPr/>
          <a:lstStyle/>
          <a:p>
            <a:pPr eaLnBrk="1" hangingPunct="1">
              <a:defRPr/>
            </a:pPr>
            <a:r>
              <a:rPr lang="en-US" altLang="en-US"/>
              <a:t>Arrows</a:t>
            </a:r>
            <a:endParaRPr lang="en-US" altLang="en-US"/>
          </a:p>
        </p:txBody>
      </p:sp>
      <p:sp>
        <p:nvSpPr>
          <p:cNvPr id="63490" name="Footer Placeholder 3"/>
          <p:cNvSpPr>
            <a:spLocks noGrp="1" noChangeArrowheads="1"/>
          </p:cNvSpPr>
          <p:nvPr>
            <p:ph type="ftr" sz="quarter" idx="10"/>
          </p:nvPr>
        </p:nvSpPr>
        <p:spPr>
          <a:noFill/>
        </p:spPr>
        <p:txBody>
          <a:bodyPr wrap="square" anchorCtr="0">
            <a:prstTxWarp prst="textNoShape">
              <a:avLst/>
            </a:prstTxWarp>
          </a:bodyPr>
          <a:lstStyle>
            <a:lvl1pPr>
              <a:defRPr>
                <a:solidFill>
                  <a:schemeClr val="tx1"/>
                </a:solidFill>
                <a:latin typeface="Calibri"/>
              </a:defRPr>
            </a:lvl1pPr>
            <a:lvl2pPr marL="742950" indent="-285750">
              <a:defRPr>
                <a:solidFill>
                  <a:schemeClr val="tx1"/>
                </a:solidFill>
                <a:latin typeface="Calibri"/>
              </a:defRPr>
            </a:lvl2pPr>
            <a:lvl3pPr marL="1143000" indent="-228600">
              <a:defRPr>
                <a:solidFill>
                  <a:schemeClr val="tx1"/>
                </a:solidFill>
                <a:latin typeface="Calibri"/>
              </a:defRPr>
            </a:lvl3pPr>
            <a:lvl4pPr marL="1600200" indent="-228600">
              <a:defRPr>
                <a:solidFill>
                  <a:schemeClr val="tx1"/>
                </a:solidFill>
                <a:latin typeface="Calibri"/>
              </a:defRPr>
            </a:lvl4pPr>
            <a:lvl5pPr marL="2057400" indent="-228600">
              <a:defRPr>
                <a:solidFill>
                  <a:schemeClr val="tx1"/>
                </a:solidFill>
                <a:latin typeface="Calibri"/>
              </a:defRPr>
            </a:lvl5pPr>
            <a:lvl6pPr marL="2514600" indent="-228600" eaLnBrk="0" fontAlgn="base" hangingPunct="0">
              <a:spcBef>
                <a:spcPct val="0"/>
              </a:spcBef>
              <a:spcAft>
                <a:spcPct val="0"/>
              </a:spcAft>
              <a:defRPr>
                <a:solidFill>
                  <a:schemeClr val="tx1"/>
                </a:solidFill>
                <a:latin typeface="Calibri"/>
              </a:defRPr>
            </a:lvl6pPr>
            <a:lvl7pPr marL="2971800" indent="-228600" eaLnBrk="0" fontAlgn="base" hangingPunct="0">
              <a:spcBef>
                <a:spcPct val="0"/>
              </a:spcBef>
              <a:spcAft>
                <a:spcPct val="0"/>
              </a:spcAft>
              <a:defRPr>
                <a:solidFill>
                  <a:schemeClr val="tx1"/>
                </a:solidFill>
                <a:latin typeface="Calibri"/>
              </a:defRPr>
            </a:lvl7pPr>
            <a:lvl8pPr marL="3429000" indent="-228600" eaLnBrk="0" fontAlgn="base" hangingPunct="0">
              <a:spcBef>
                <a:spcPct val="0"/>
              </a:spcBef>
              <a:spcAft>
                <a:spcPct val="0"/>
              </a:spcAft>
              <a:defRPr>
                <a:solidFill>
                  <a:schemeClr val="tx1"/>
                </a:solidFill>
                <a:latin typeface="Calibri"/>
              </a:defRPr>
            </a:lvl8pPr>
            <a:lvl9pPr marL="3886200" indent="-228600" eaLnBrk="0" fontAlgn="base" hangingPunct="0">
              <a:spcBef>
                <a:spcPct val="0"/>
              </a:spcBef>
              <a:spcAft>
                <a:spcPct val="0"/>
              </a:spcAft>
              <a:defRPr>
                <a:solidFill>
                  <a:schemeClr val="tx1"/>
                </a:solidFill>
                <a:latin typeface="Calibri"/>
              </a:defRPr>
            </a:lvl9pPr>
          </a:lstStyle>
          <a:p>
            <a:pPr>
              <a:spcBef>
                <a:spcPct val="0"/>
              </a:spcBef>
              <a:spcAft>
                <a:spcPct val="0"/>
              </a:spcAft>
              <a:defRPr/>
            </a:pPr>
            <a:r>
              <a:rPr lang="en-US" altLang="en-US">
                <a:solidFill>
                  <a:srgbClr val="161e2d"/>
                </a:solidFill>
                <a:latin typeface="Arial"/>
              </a:rPr>
              <a:t>© 2022, Amazon Web Services, Inc. or its affiliates. All rights reserved.</a:t>
            </a:r>
            <a:endParaRPr lang="en-US" altLang="en-US">
              <a:solidFill>
                <a:srgbClr val="161e2d"/>
              </a:solidFill>
              <a:latin typeface="Arial"/>
            </a:endParaRPr>
          </a:p>
        </p:txBody>
      </p:sp>
      <p:sp>
        <p:nvSpPr>
          <p:cNvPr id="63491" name="Slide Number Placeholder 5"/>
          <p:cNvSpPr>
            <a:spLocks noGrp="1" noChangeArrowheads="1"/>
          </p:cNvSpPr>
          <p:nvPr>
            <p:ph type="sldNum" sz="quarter" idx="11"/>
          </p:nvPr>
        </p:nvSpPr>
        <p:spPr>
          <a:noFill/>
        </p:spPr>
        <p:txBody>
          <a:bodyPr wrap="square" anchorCtr="0">
            <a:prstTxWarp prst="textNoShape">
              <a:avLst/>
            </a:prstTxWarp>
          </a:bodyPr>
          <a:lstStyle>
            <a:lvl1pPr>
              <a:defRPr>
                <a:solidFill>
                  <a:schemeClr val="tx1"/>
                </a:solidFill>
                <a:latin typeface="Calibri"/>
              </a:defRPr>
            </a:lvl1pPr>
            <a:lvl2pPr marL="742950" indent="-285750">
              <a:defRPr>
                <a:solidFill>
                  <a:schemeClr val="tx1"/>
                </a:solidFill>
                <a:latin typeface="Calibri"/>
              </a:defRPr>
            </a:lvl2pPr>
            <a:lvl3pPr marL="1143000" indent="-228600">
              <a:defRPr>
                <a:solidFill>
                  <a:schemeClr val="tx1"/>
                </a:solidFill>
                <a:latin typeface="Calibri"/>
              </a:defRPr>
            </a:lvl3pPr>
            <a:lvl4pPr marL="1600200" indent="-228600">
              <a:defRPr>
                <a:solidFill>
                  <a:schemeClr val="tx1"/>
                </a:solidFill>
                <a:latin typeface="Calibri"/>
              </a:defRPr>
            </a:lvl4pPr>
            <a:lvl5pPr marL="2057400" indent="-228600">
              <a:defRPr>
                <a:solidFill>
                  <a:schemeClr val="tx1"/>
                </a:solidFill>
                <a:latin typeface="Calibri"/>
              </a:defRPr>
            </a:lvl5pPr>
            <a:lvl6pPr marL="2514600" indent="-228600" eaLnBrk="0" fontAlgn="base" hangingPunct="0">
              <a:spcBef>
                <a:spcPct val="0"/>
              </a:spcBef>
              <a:spcAft>
                <a:spcPct val="0"/>
              </a:spcAft>
              <a:defRPr>
                <a:solidFill>
                  <a:schemeClr val="tx1"/>
                </a:solidFill>
                <a:latin typeface="Calibri"/>
              </a:defRPr>
            </a:lvl6pPr>
            <a:lvl7pPr marL="2971800" indent="-228600" eaLnBrk="0" fontAlgn="base" hangingPunct="0">
              <a:spcBef>
                <a:spcPct val="0"/>
              </a:spcBef>
              <a:spcAft>
                <a:spcPct val="0"/>
              </a:spcAft>
              <a:defRPr>
                <a:solidFill>
                  <a:schemeClr val="tx1"/>
                </a:solidFill>
                <a:latin typeface="Calibri"/>
              </a:defRPr>
            </a:lvl7pPr>
            <a:lvl8pPr marL="3429000" indent="-228600" eaLnBrk="0" fontAlgn="base" hangingPunct="0">
              <a:spcBef>
                <a:spcPct val="0"/>
              </a:spcBef>
              <a:spcAft>
                <a:spcPct val="0"/>
              </a:spcAft>
              <a:defRPr>
                <a:solidFill>
                  <a:schemeClr val="tx1"/>
                </a:solidFill>
                <a:latin typeface="Calibri"/>
              </a:defRPr>
            </a:lvl8pPr>
            <a:lvl9pPr marL="3886200" indent="-228600" eaLnBrk="0" fontAlgn="base" hangingPunct="0">
              <a:spcBef>
                <a:spcPct val="0"/>
              </a:spcBef>
              <a:spcAft>
                <a:spcPct val="0"/>
              </a:spcAft>
              <a:defRPr>
                <a:solidFill>
                  <a:schemeClr val="tx1"/>
                </a:solidFill>
                <a:latin typeface="Calibri"/>
              </a:defRPr>
            </a:lvl9pPr>
          </a:lstStyle>
          <a:p>
            <a:pPr>
              <a:spcBef>
                <a:spcPct val="0"/>
              </a:spcBef>
              <a:spcAft>
                <a:spcPct val="0"/>
              </a:spcAft>
              <a:defRPr/>
            </a:pPr>
            <a:fld id="{29B871CB-339E-914A-B216-84663A391E70}" type="slidenum">
              <a:rPr lang="en-US" altLang="en-US">
                <a:solidFill>
                  <a:srgbClr val="161e2d"/>
                </a:solidFill>
                <a:latin typeface="Arial"/>
              </a:rPr>
              <a:pPr>
                <a:spcBef>
                  <a:spcPct val="0"/>
                </a:spcBef>
                <a:spcAft>
                  <a:spcPct val="0"/>
                </a:spcAft>
                <a:defRPr/>
              </a:pPr>
              <a:t>2</a:t>
            </a:fld>
            <a:endParaRPr lang="en-US" altLang="en-US">
              <a:solidFill>
                <a:srgbClr val="161e2d"/>
              </a:solidFill>
              <a:latin typeface="Arial"/>
            </a:endParaRPr>
          </a:p>
        </p:txBody>
      </p:sp>
      <p:cxnSp>
        <p:nvCxnSpPr>
          <p:cNvPr id="7" name="Straight Arrow Connector 6"/>
          <p:cNvCxnSpPr/>
          <p:nvPr/>
        </p:nvCxnSpPr>
        <p:spPr>
          <a:xfrm>
            <a:off x="1082675" y="2208213"/>
            <a:ext cx="1644650" cy="0"/>
          </a:xfrm>
          <a:prstGeom prst="straightConnector1">
            <a:avLst/>
          </a:prstGeom>
          <a:ln w="12700">
            <a:solidFill>
              <a:srgbClr val="545b64"/>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1082675" y="2424113"/>
            <a:ext cx="1644650" cy="0"/>
          </a:xfrm>
          <a:prstGeom prst="straightConnector1">
            <a:avLst/>
          </a:prstGeom>
          <a:ln w="12700">
            <a:solidFill>
              <a:srgbClr val="545b64"/>
            </a:solidFill>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1082675" y="2019300"/>
            <a:ext cx="1644650" cy="0"/>
          </a:xfrm>
          <a:prstGeom prst="straightConnector1">
            <a:avLst/>
          </a:prstGeom>
          <a:ln w="12700">
            <a:solidFill>
              <a:srgbClr val="545b64"/>
            </a:solidFill>
            <a:tailEnd type="arrow" w="med" len="sm"/>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1082675" y="1816100"/>
            <a:ext cx="1644650" cy="0"/>
          </a:xfrm>
          <a:prstGeom prst="straightConnector1">
            <a:avLst/>
          </a:prstGeom>
          <a:ln w="12700">
            <a:solidFill>
              <a:srgbClr val="545b64"/>
            </a:solidFill>
            <a:headEnd type="arrow" w="med" len="sm"/>
          </a:ln>
        </p:spPr>
        <p:style>
          <a:lnRef idx="1">
            <a:schemeClr val="accent1"/>
          </a:lnRef>
          <a:fillRef idx="0">
            <a:schemeClr val="accent1"/>
          </a:fillRef>
          <a:effectRef idx="0">
            <a:schemeClr val="accent1"/>
          </a:effectRef>
          <a:fontRef idx="minor">
            <a:schemeClr val="tx1"/>
          </a:fontRef>
        </p:style>
      </p:cxnSp>
      <p:cxnSp>
        <p:nvCxnSpPr>
          <p:cNvPr id="11" name="Elbow Connector 10"/>
          <p:cNvCxnSpPr/>
          <p:nvPr/>
        </p:nvCxnSpPr>
        <p:spPr>
          <a:xfrm>
            <a:off x="6265863" y="1784350"/>
            <a:ext cx="1636712" cy="184150"/>
          </a:xfrm>
          <a:prstGeom prst="bentConnector3">
            <a:avLst>
              <a:gd name="adj1" fmla="val 50000"/>
            </a:avLst>
          </a:prstGeom>
          <a:ln w="12700">
            <a:solidFill>
              <a:srgbClr val="545b64"/>
            </a:solidFill>
            <a:tailEnd type="arrow" w="med" len="sm"/>
          </a:ln>
        </p:spPr>
        <p:style>
          <a:lnRef idx="1">
            <a:schemeClr val="accent1"/>
          </a:lnRef>
          <a:fillRef idx="0">
            <a:schemeClr val="accent1"/>
          </a:fillRef>
          <a:effectRef idx="0">
            <a:schemeClr val="accent1"/>
          </a:effectRef>
          <a:fontRef idx="minor">
            <a:schemeClr val="tx1"/>
          </a:fontRef>
        </p:style>
      </p:cxnSp>
      <p:cxnSp>
        <p:nvCxnSpPr>
          <p:cNvPr id="12" name="Elbow Connector 11"/>
          <p:cNvCxnSpPr/>
          <p:nvPr/>
        </p:nvCxnSpPr>
        <p:spPr>
          <a:xfrm flipV="1">
            <a:off x="6265863" y="2162175"/>
            <a:ext cx="1636712" cy="182563"/>
          </a:xfrm>
          <a:prstGeom prst="bentConnector3">
            <a:avLst>
              <a:gd name="adj1" fmla="val 50000"/>
            </a:avLst>
          </a:prstGeom>
          <a:ln w="12700">
            <a:solidFill>
              <a:srgbClr val="545b64"/>
            </a:solidFill>
            <a:tailEnd type="arrow" w="med" len="sm"/>
          </a:ln>
        </p:spPr>
        <p:style>
          <a:lnRef idx="1">
            <a:schemeClr val="accent1"/>
          </a:lnRef>
          <a:fillRef idx="0">
            <a:schemeClr val="accent1"/>
          </a:fillRef>
          <a:effectRef idx="0">
            <a:schemeClr val="accent1"/>
          </a:effectRef>
          <a:fontRef idx="minor">
            <a:schemeClr val="tx1"/>
          </a:fontRef>
        </p:style>
      </p:cxnSp>
      <p:cxnSp>
        <p:nvCxnSpPr>
          <p:cNvPr id="13" name="Elbow Connector 12"/>
          <p:cNvCxnSpPr/>
          <p:nvPr/>
        </p:nvCxnSpPr>
        <p:spPr>
          <a:xfrm>
            <a:off x="6265863" y="2530475"/>
            <a:ext cx="1636712" cy="184150"/>
          </a:xfrm>
          <a:prstGeom prst="bentConnector3">
            <a:avLst>
              <a:gd name="adj1" fmla="val 50000"/>
            </a:avLst>
          </a:prstGeom>
          <a:ln w="12700">
            <a:solidFill>
              <a:srgbClr val="545b64"/>
            </a:solidFill>
            <a:headEnd type="arrow" w="med" len="sm"/>
          </a:ln>
        </p:spPr>
        <p:style>
          <a:lnRef idx="1">
            <a:schemeClr val="accent1"/>
          </a:lnRef>
          <a:fillRef idx="0">
            <a:schemeClr val="accent1"/>
          </a:fillRef>
          <a:effectRef idx="0">
            <a:schemeClr val="accent1"/>
          </a:effectRef>
          <a:fontRef idx="minor">
            <a:schemeClr val="tx1"/>
          </a:fontRef>
        </p:style>
      </p:cxnSp>
      <p:cxnSp>
        <p:nvCxnSpPr>
          <p:cNvPr id="14" name="Elbow Connector 13"/>
          <p:cNvCxnSpPr/>
          <p:nvPr/>
        </p:nvCxnSpPr>
        <p:spPr>
          <a:xfrm flipV="1">
            <a:off x="6265863" y="2878138"/>
            <a:ext cx="1636712" cy="182562"/>
          </a:xfrm>
          <a:prstGeom prst="bentConnector3">
            <a:avLst>
              <a:gd name="adj1" fmla="val 50000"/>
            </a:avLst>
          </a:prstGeom>
          <a:ln w="12700">
            <a:solidFill>
              <a:srgbClr val="545b64"/>
            </a:solidFill>
            <a:headEnd type="arrow" w="med" len="sm"/>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rot="16200000">
            <a:off x="1169988" y="4368800"/>
            <a:ext cx="1644650" cy="0"/>
          </a:xfrm>
          <a:prstGeom prst="straightConnector1">
            <a:avLst/>
          </a:prstGeom>
          <a:ln w="12700">
            <a:solidFill>
              <a:schemeClr val="tx2"/>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rot="16200000">
            <a:off x="1385888" y="4368800"/>
            <a:ext cx="1644650" cy="0"/>
          </a:xfrm>
          <a:prstGeom prst="straightConnector1">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rot="16200000">
            <a:off x="981075" y="4368800"/>
            <a:ext cx="1644650" cy="0"/>
          </a:xfrm>
          <a:prstGeom prst="straightConnector1">
            <a:avLst/>
          </a:prstGeom>
          <a:ln w="12700">
            <a:solidFill>
              <a:schemeClr val="tx2"/>
            </a:solidFill>
            <a:tailEnd type="arrow" w="med" len="sm"/>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rot="16200000">
            <a:off x="777875" y="4368800"/>
            <a:ext cx="1644650" cy="0"/>
          </a:xfrm>
          <a:prstGeom prst="straightConnector1">
            <a:avLst/>
          </a:prstGeom>
          <a:ln w="12700">
            <a:solidFill>
              <a:schemeClr val="tx2"/>
            </a:solidFill>
            <a:headEnd type="arrow" w="med" len="sm"/>
          </a:ln>
        </p:spPr>
        <p:style>
          <a:lnRef idx="1">
            <a:schemeClr val="accent1"/>
          </a:lnRef>
          <a:fillRef idx="0">
            <a:schemeClr val="accent1"/>
          </a:fillRef>
          <a:effectRef idx="0">
            <a:schemeClr val="accent1"/>
          </a:effectRef>
          <a:fontRef idx="minor">
            <a:schemeClr val="tx1"/>
          </a:fontRef>
        </p:style>
      </p:cxnSp>
      <p:cxnSp>
        <p:nvCxnSpPr>
          <p:cNvPr id="19" name="Elbow Connector 18"/>
          <p:cNvCxnSpPr/>
          <p:nvPr/>
        </p:nvCxnSpPr>
        <p:spPr>
          <a:xfrm rot="5400000">
            <a:off x="5575301" y="4281487"/>
            <a:ext cx="1636712" cy="182563"/>
          </a:xfrm>
          <a:prstGeom prst="bentConnector3">
            <a:avLst>
              <a:gd name="adj1" fmla="val 50000"/>
            </a:avLst>
          </a:prstGeom>
          <a:ln w="12700">
            <a:solidFill>
              <a:schemeClr val="tx2"/>
            </a:solidFill>
            <a:tailEnd type="arrow" w="med" len="sm"/>
          </a:ln>
        </p:spPr>
        <p:style>
          <a:lnRef idx="1">
            <a:schemeClr val="accent1"/>
          </a:lnRef>
          <a:fillRef idx="0">
            <a:schemeClr val="accent1"/>
          </a:fillRef>
          <a:effectRef idx="0">
            <a:schemeClr val="accent1"/>
          </a:effectRef>
          <a:fontRef idx="minor">
            <a:schemeClr val="tx1"/>
          </a:fontRef>
        </p:style>
      </p:cxnSp>
      <p:cxnSp>
        <p:nvCxnSpPr>
          <p:cNvPr id="20" name="Elbow Connector 19"/>
          <p:cNvCxnSpPr/>
          <p:nvPr/>
        </p:nvCxnSpPr>
        <p:spPr>
          <a:xfrm rot="5400000" flipV="1">
            <a:off x="5962651" y="4281487"/>
            <a:ext cx="1636712" cy="182563"/>
          </a:xfrm>
          <a:prstGeom prst="bentConnector3">
            <a:avLst>
              <a:gd name="adj1" fmla="val 50000"/>
            </a:avLst>
          </a:prstGeom>
          <a:ln w="12700">
            <a:solidFill>
              <a:schemeClr val="tx2"/>
            </a:solidFill>
            <a:tailEnd type="arrow" w="med" len="sm"/>
          </a:ln>
        </p:spPr>
        <p:style>
          <a:lnRef idx="1">
            <a:schemeClr val="accent1"/>
          </a:lnRef>
          <a:fillRef idx="0">
            <a:schemeClr val="accent1"/>
          </a:fillRef>
          <a:effectRef idx="0">
            <a:schemeClr val="accent1"/>
          </a:effectRef>
          <a:fontRef idx="minor">
            <a:schemeClr val="tx1"/>
          </a:fontRef>
        </p:style>
      </p:cxnSp>
      <p:cxnSp>
        <p:nvCxnSpPr>
          <p:cNvPr id="21" name="Elbow Connector 20"/>
          <p:cNvCxnSpPr/>
          <p:nvPr/>
        </p:nvCxnSpPr>
        <p:spPr>
          <a:xfrm rot="5400000">
            <a:off x="6693694" y="4280694"/>
            <a:ext cx="1636712" cy="184150"/>
          </a:xfrm>
          <a:prstGeom prst="bentConnector3">
            <a:avLst>
              <a:gd name="adj1" fmla="val 50000"/>
            </a:avLst>
          </a:prstGeom>
          <a:ln w="12700">
            <a:solidFill>
              <a:schemeClr val="tx2"/>
            </a:solidFill>
            <a:headEnd type="arrow" w="med" len="sm"/>
          </a:ln>
        </p:spPr>
        <p:style>
          <a:lnRef idx="1">
            <a:schemeClr val="accent1"/>
          </a:lnRef>
          <a:fillRef idx="0">
            <a:schemeClr val="accent1"/>
          </a:fillRef>
          <a:effectRef idx="0">
            <a:schemeClr val="accent1"/>
          </a:effectRef>
          <a:fontRef idx="minor">
            <a:schemeClr val="tx1"/>
          </a:fontRef>
        </p:style>
      </p:cxnSp>
      <p:cxnSp>
        <p:nvCxnSpPr>
          <p:cNvPr id="22" name="Elbow Connector 21"/>
          <p:cNvCxnSpPr/>
          <p:nvPr/>
        </p:nvCxnSpPr>
        <p:spPr>
          <a:xfrm rot="5400000" flipV="1">
            <a:off x="6386513" y="4281488"/>
            <a:ext cx="1636712" cy="182562"/>
          </a:xfrm>
          <a:prstGeom prst="bentConnector3">
            <a:avLst>
              <a:gd name="adj1" fmla="val 50000"/>
            </a:avLst>
          </a:prstGeom>
          <a:ln w="12700">
            <a:solidFill>
              <a:schemeClr val="tx2"/>
            </a:solidFill>
            <a:headEnd type="arrow" w="med" len="sm"/>
          </a:ln>
        </p:spPr>
        <p:style>
          <a:lnRef idx="1">
            <a:schemeClr val="accent1"/>
          </a:lnRef>
          <a:fillRef idx="0">
            <a:schemeClr val="accent1"/>
          </a:fillRef>
          <a:effectRef idx="0">
            <a:schemeClr val="accent1"/>
          </a:effectRef>
          <a:fontRef idx="minor">
            <a:schemeClr val="tx1"/>
          </a:fontRef>
        </p:style>
      </p:cxnSp>
      <p:grpSp>
        <p:nvGrpSpPr>
          <p:cNvPr id="63508" name="Group 22"/>
          <p:cNvGrpSpPr/>
          <p:nvPr/>
        </p:nvGrpSpPr>
        <p:grpSpPr>
          <a:xfrm rot="0">
            <a:off x="3757613" y="1785938"/>
            <a:ext cx="1484312" cy="331787"/>
            <a:chOff x="2684662" y="1051134"/>
            <a:chExt cx="1483636" cy="331243"/>
          </a:xfrm>
        </p:grpSpPr>
        <p:sp>
          <p:nvSpPr>
            <p:cNvPr id="24" name="Freeform 23"/>
            <p:cNvSpPr/>
            <p:nvPr/>
          </p:nvSpPr>
          <p:spPr>
            <a:xfrm>
              <a:off x="2684662" y="1051134"/>
              <a:ext cx="915570" cy="331243"/>
            </a:xfrm>
            <a:custGeom>
              <a:avLst/>
              <a:gdLst>
                <a:gd name="connsiteX0" fmla="*/ 0 w 622300"/>
                <a:gd name="connsiteY0" fmla="*/ 0 h 1574800"/>
                <a:gd name="connsiteX1" fmla="*/ 622300 w 622300"/>
                <a:gd name="connsiteY1" fmla="*/ 0 h 1574800"/>
                <a:gd name="connsiteX2" fmla="*/ 622300 w 622300"/>
                <a:gd name="connsiteY2" fmla="*/ 1574800 h 1574800"/>
                <a:gd name="connsiteX3" fmla="*/ 482600 w 622300"/>
                <a:gd name="connsiteY3" fmla="*/ 1574800 h 1574800"/>
                <a:gd name="connsiteX4" fmla="*/ 0 w 622300"/>
                <a:gd name="connsiteY4" fmla="*/ 1574800 h 1574800"/>
              </a:gdLst>
              <a:cxnLst>
                <a:cxn ang="0">
                  <a:pos x="connsiteX0" y="connsiteY0"/>
                </a:cxn>
                <a:cxn ang="0">
                  <a:pos x="connsiteX1" y="connsiteY1"/>
                </a:cxn>
                <a:cxn ang="0">
                  <a:pos x="connsiteX2" y="connsiteY2"/>
                </a:cxn>
                <a:cxn ang="0">
                  <a:pos x="connsiteX3" y="connsiteY3"/>
                </a:cxn>
                <a:cxn ang="0">
                  <a:pos x="connsiteX4" y="connsiteY4"/>
                </a:cxn>
              </a:cxnLst>
              <a:rect l="l" t="t" r="r" b="b"/>
              <a:pathLst>
                <a:path w="622300" h="1574800">
                  <a:moveTo>
                    <a:pt x="0" y="0"/>
                  </a:moveTo>
                  <a:lnTo>
                    <a:pt x="622300" y="0"/>
                  </a:lnTo>
                  <a:lnTo>
                    <a:pt x="622300" y="1574800"/>
                  </a:lnTo>
                  <a:lnTo>
                    <a:pt x="482600" y="1574800"/>
                  </a:lnTo>
                  <a:lnTo>
                    <a:pt x="0" y="1574800"/>
                  </a:lnTo>
                </a:path>
              </a:pathLst>
            </a:cu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ts val="0"/>
                </a:spcBef>
                <a:spcAft>
                  <a:spcPts val="0"/>
                </a:spcAft>
                <a:defRPr/>
              </a:pPr>
              <a:endParaRPr lang="en-US"/>
            </a:p>
          </p:txBody>
        </p:sp>
        <p:cxnSp>
          <p:nvCxnSpPr>
            <p:cNvPr id="25" name="Straight Arrow Connector 24"/>
            <p:cNvCxnSpPr/>
            <p:nvPr/>
          </p:nvCxnSpPr>
          <p:spPr>
            <a:xfrm>
              <a:off x="3595472" y="1215963"/>
              <a:ext cx="572826" cy="0"/>
            </a:xfrm>
            <a:prstGeom prst="straightConnector1">
              <a:avLst/>
            </a:prstGeom>
            <a:ln w="12700">
              <a:solidFill>
                <a:srgbClr val="545b64"/>
              </a:solidFill>
              <a:tailEnd type="arrow" w="med" len="sm"/>
            </a:ln>
          </p:spPr>
          <p:style>
            <a:lnRef idx="1">
              <a:schemeClr val="accent1"/>
            </a:lnRef>
            <a:fillRef idx="0">
              <a:schemeClr val="accent1"/>
            </a:fillRef>
            <a:effectRef idx="0">
              <a:schemeClr val="accent1"/>
            </a:effectRef>
            <a:fontRef idx="minor">
              <a:schemeClr val="tx1"/>
            </a:fontRef>
          </p:style>
        </p:cxnSp>
      </p:grpSp>
      <p:grpSp>
        <p:nvGrpSpPr>
          <p:cNvPr id="63509" name="Group 25"/>
          <p:cNvGrpSpPr/>
          <p:nvPr/>
        </p:nvGrpSpPr>
        <p:grpSpPr>
          <a:xfrm rot="0">
            <a:off x="3748088" y="2303463"/>
            <a:ext cx="1487487" cy="330200"/>
            <a:chOff x="2674471" y="1567527"/>
            <a:chExt cx="1488360" cy="331243"/>
          </a:xfrm>
        </p:grpSpPr>
        <p:sp>
          <p:nvSpPr>
            <p:cNvPr id="27" name="Freeform 26"/>
            <p:cNvSpPr/>
            <p:nvPr/>
          </p:nvSpPr>
          <p:spPr>
            <a:xfrm rot="10800000">
              <a:off x="3247894" y="1567527"/>
              <a:ext cx="914937" cy="331243"/>
            </a:xfrm>
            <a:custGeom>
              <a:avLst/>
              <a:gdLst>
                <a:gd name="connsiteX0" fmla="*/ 0 w 622300"/>
                <a:gd name="connsiteY0" fmla="*/ 0 h 1574800"/>
                <a:gd name="connsiteX1" fmla="*/ 622300 w 622300"/>
                <a:gd name="connsiteY1" fmla="*/ 0 h 1574800"/>
                <a:gd name="connsiteX2" fmla="*/ 622300 w 622300"/>
                <a:gd name="connsiteY2" fmla="*/ 1574800 h 1574800"/>
                <a:gd name="connsiteX3" fmla="*/ 482600 w 622300"/>
                <a:gd name="connsiteY3" fmla="*/ 1574800 h 1574800"/>
                <a:gd name="connsiteX4" fmla="*/ 0 w 622300"/>
                <a:gd name="connsiteY4" fmla="*/ 1574800 h 1574800"/>
              </a:gdLst>
              <a:cxnLst>
                <a:cxn ang="0">
                  <a:pos x="connsiteX0" y="connsiteY0"/>
                </a:cxn>
                <a:cxn ang="0">
                  <a:pos x="connsiteX1" y="connsiteY1"/>
                </a:cxn>
                <a:cxn ang="0">
                  <a:pos x="connsiteX2" y="connsiteY2"/>
                </a:cxn>
                <a:cxn ang="0">
                  <a:pos x="connsiteX3" y="connsiteY3"/>
                </a:cxn>
                <a:cxn ang="0">
                  <a:pos x="connsiteX4" y="connsiteY4"/>
                </a:cxn>
              </a:cxnLst>
              <a:rect l="l" t="t" r="r" b="b"/>
              <a:pathLst>
                <a:path w="622300" h="1574800">
                  <a:moveTo>
                    <a:pt x="0" y="0"/>
                  </a:moveTo>
                  <a:lnTo>
                    <a:pt x="622300" y="0"/>
                  </a:lnTo>
                  <a:lnTo>
                    <a:pt x="622300" y="1574800"/>
                  </a:lnTo>
                  <a:lnTo>
                    <a:pt x="482600" y="1574800"/>
                  </a:lnTo>
                  <a:lnTo>
                    <a:pt x="0" y="1574800"/>
                  </a:lnTo>
                </a:path>
              </a:pathLst>
            </a:custGeom>
            <a:noFill/>
            <a:ln w="12700">
              <a:solidFill>
                <a:schemeClr val="tx2"/>
              </a:solidFill>
              <a:headEnd type="arrow"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ts val="0"/>
                </a:spcBef>
                <a:spcAft>
                  <a:spcPts val="0"/>
                </a:spcAft>
                <a:defRPr/>
              </a:pPr>
              <a:endParaRPr lang="en-US"/>
            </a:p>
          </p:txBody>
        </p:sp>
        <p:cxnSp>
          <p:nvCxnSpPr>
            <p:cNvPr id="28" name="Straight Arrow Connector 27"/>
            <p:cNvCxnSpPr/>
            <p:nvPr/>
          </p:nvCxnSpPr>
          <p:spPr>
            <a:xfrm>
              <a:off x="2674471" y="1710853"/>
              <a:ext cx="573423" cy="0"/>
            </a:xfrm>
            <a:prstGeom prst="straightConnector1">
              <a:avLst/>
            </a:prstGeom>
            <a:ln w="12700">
              <a:solidFill>
                <a:srgbClr val="545b64"/>
              </a:solidFill>
            </a:ln>
          </p:spPr>
          <p:style>
            <a:lnRef idx="1">
              <a:schemeClr val="accent1"/>
            </a:lnRef>
            <a:fillRef idx="0">
              <a:schemeClr val="accent1"/>
            </a:fillRef>
            <a:effectRef idx="0">
              <a:schemeClr val="accent1"/>
            </a:effectRef>
            <a:fontRef idx="minor">
              <a:schemeClr val="tx1"/>
            </a:fontRef>
          </p:style>
        </p:cxnSp>
      </p:grpSp>
      <p:grpSp>
        <p:nvGrpSpPr>
          <p:cNvPr id="63510" name="Group 28"/>
          <p:cNvGrpSpPr/>
          <p:nvPr/>
        </p:nvGrpSpPr>
        <p:grpSpPr>
          <a:xfrm rot="5400000">
            <a:off x="3419476" y="4130675"/>
            <a:ext cx="1484312" cy="331787"/>
            <a:chOff x="2684662" y="1051134"/>
            <a:chExt cx="1483636" cy="331243"/>
          </a:xfrm>
        </p:grpSpPr>
        <p:sp>
          <p:nvSpPr>
            <p:cNvPr id="30" name="Freeform 29"/>
            <p:cNvSpPr/>
            <p:nvPr/>
          </p:nvSpPr>
          <p:spPr>
            <a:xfrm>
              <a:off x="2684662" y="1051134"/>
              <a:ext cx="915570" cy="331243"/>
            </a:xfrm>
            <a:custGeom>
              <a:avLst/>
              <a:gdLst>
                <a:gd name="connsiteX0" fmla="*/ 0 w 622300"/>
                <a:gd name="connsiteY0" fmla="*/ 0 h 1574800"/>
                <a:gd name="connsiteX1" fmla="*/ 622300 w 622300"/>
                <a:gd name="connsiteY1" fmla="*/ 0 h 1574800"/>
                <a:gd name="connsiteX2" fmla="*/ 622300 w 622300"/>
                <a:gd name="connsiteY2" fmla="*/ 1574800 h 1574800"/>
                <a:gd name="connsiteX3" fmla="*/ 482600 w 622300"/>
                <a:gd name="connsiteY3" fmla="*/ 1574800 h 1574800"/>
                <a:gd name="connsiteX4" fmla="*/ 0 w 622300"/>
                <a:gd name="connsiteY4" fmla="*/ 1574800 h 1574800"/>
              </a:gdLst>
              <a:cxnLst>
                <a:cxn ang="0">
                  <a:pos x="connsiteX0" y="connsiteY0"/>
                </a:cxn>
                <a:cxn ang="0">
                  <a:pos x="connsiteX1" y="connsiteY1"/>
                </a:cxn>
                <a:cxn ang="0">
                  <a:pos x="connsiteX2" y="connsiteY2"/>
                </a:cxn>
                <a:cxn ang="0">
                  <a:pos x="connsiteX3" y="connsiteY3"/>
                </a:cxn>
                <a:cxn ang="0">
                  <a:pos x="connsiteX4" y="connsiteY4"/>
                </a:cxn>
              </a:cxnLst>
              <a:rect l="l" t="t" r="r" b="b"/>
              <a:pathLst>
                <a:path w="622300" h="1574800">
                  <a:moveTo>
                    <a:pt x="0" y="0"/>
                  </a:moveTo>
                  <a:lnTo>
                    <a:pt x="622300" y="0"/>
                  </a:lnTo>
                  <a:lnTo>
                    <a:pt x="622300" y="1574800"/>
                  </a:lnTo>
                  <a:lnTo>
                    <a:pt x="482600" y="1574800"/>
                  </a:lnTo>
                  <a:lnTo>
                    <a:pt x="0" y="1574800"/>
                  </a:lnTo>
                </a:path>
              </a:pathLst>
            </a:cu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ts val="0"/>
                </a:spcBef>
                <a:spcAft>
                  <a:spcPts val="0"/>
                </a:spcAft>
                <a:defRPr/>
              </a:pPr>
              <a:endParaRPr lang="en-US"/>
            </a:p>
          </p:txBody>
        </p:sp>
        <p:cxnSp>
          <p:nvCxnSpPr>
            <p:cNvPr id="31" name="Straight Arrow Connector 30"/>
            <p:cNvCxnSpPr/>
            <p:nvPr/>
          </p:nvCxnSpPr>
          <p:spPr>
            <a:xfrm>
              <a:off x="3595473" y="1212795"/>
              <a:ext cx="572826" cy="0"/>
            </a:xfrm>
            <a:prstGeom prst="straightConnector1">
              <a:avLst/>
            </a:prstGeom>
            <a:ln w="12700">
              <a:solidFill>
                <a:srgbClr val="545b64"/>
              </a:solidFill>
              <a:tailEnd type="arrow" w="med" len="sm"/>
            </a:ln>
          </p:spPr>
          <p:style>
            <a:lnRef idx="1">
              <a:schemeClr val="accent1"/>
            </a:lnRef>
            <a:fillRef idx="0">
              <a:schemeClr val="accent1"/>
            </a:fillRef>
            <a:effectRef idx="0">
              <a:schemeClr val="accent1"/>
            </a:effectRef>
            <a:fontRef idx="minor">
              <a:schemeClr val="tx1"/>
            </a:fontRef>
          </p:style>
        </p:cxnSp>
      </p:grpSp>
      <p:grpSp>
        <p:nvGrpSpPr>
          <p:cNvPr id="63511" name="Group 31"/>
          <p:cNvGrpSpPr/>
          <p:nvPr/>
        </p:nvGrpSpPr>
        <p:grpSpPr>
          <a:xfrm rot="16200000">
            <a:off x="4101306" y="4128294"/>
            <a:ext cx="1489075" cy="331788"/>
            <a:chOff x="2674471" y="1567527"/>
            <a:chExt cx="1488360" cy="331243"/>
          </a:xfrm>
        </p:grpSpPr>
        <p:sp>
          <p:nvSpPr>
            <p:cNvPr id="33" name="Freeform 32"/>
            <p:cNvSpPr/>
            <p:nvPr/>
          </p:nvSpPr>
          <p:spPr>
            <a:xfrm rot="10800000">
              <a:off x="3250457" y="1567527"/>
              <a:ext cx="915548" cy="331243"/>
            </a:xfrm>
            <a:custGeom>
              <a:avLst/>
              <a:gdLst>
                <a:gd name="connsiteX0" fmla="*/ 0 w 622300"/>
                <a:gd name="connsiteY0" fmla="*/ 0 h 1574800"/>
                <a:gd name="connsiteX1" fmla="*/ 622300 w 622300"/>
                <a:gd name="connsiteY1" fmla="*/ 0 h 1574800"/>
                <a:gd name="connsiteX2" fmla="*/ 622300 w 622300"/>
                <a:gd name="connsiteY2" fmla="*/ 1574800 h 1574800"/>
                <a:gd name="connsiteX3" fmla="*/ 482600 w 622300"/>
                <a:gd name="connsiteY3" fmla="*/ 1574800 h 1574800"/>
                <a:gd name="connsiteX4" fmla="*/ 0 w 622300"/>
                <a:gd name="connsiteY4" fmla="*/ 1574800 h 1574800"/>
              </a:gdLst>
              <a:cxnLst>
                <a:cxn ang="0">
                  <a:pos x="connsiteX0" y="connsiteY0"/>
                </a:cxn>
                <a:cxn ang="0">
                  <a:pos x="connsiteX1" y="connsiteY1"/>
                </a:cxn>
                <a:cxn ang="0">
                  <a:pos x="connsiteX2" y="connsiteY2"/>
                </a:cxn>
                <a:cxn ang="0">
                  <a:pos x="connsiteX3" y="connsiteY3"/>
                </a:cxn>
                <a:cxn ang="0">
                  <a:pos x="connsiteX4" y="connsiteY4"/>
                </a:cxn>
              </a:cxnLst>
              <a:rect l="l" t="t" r="r" b="b"/>
              <a:pathLst>
                <a:path w="622300" h="1574800">
                  <a:moveTo>
                    <a:pt x="0" y="0"/>
                  </a:moveTo>
                  <a:lnTo>
                    <a:pt x="622300" y="0"/>
                  </a:lnTo>
                  <a:lnTo>
                    <a:pt x="622300" y="1574800"/>
                  </a:lnTo>
                  <a:lnTo>
                    <a:pt x="482600" y="1574800"/>
                  </a:lnTo>
                  <a:lnTo>
                    <a:pt x="0" y="1574800"/>
                  </a:lnTo>
                </a:path>
              </a:pathLst>
            </a:custGeom>
            <a:noFill/>
            <a:ln w="12700">
              <a:solidFill>
                <a:schemeClr val="tx2"/>
              </a:solidFill>
              <a:headEnd type="arrow"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ts val="0"/>
                </a:spcBef>
                <a:spcAft>
                  <a:spcPts val="0"/>
                </a:spcAft>
                <a:defRPr/>
              </a:pPr>
              <a:endParaRPr lang="en-US"/>
            </a:p>
          </p:txBody>
        </p:sp>
        <p:cxnSp>
          <p:nvCxnSpPr>
            <p:cNvPr id="34" name="Straight Arrow Connector 33"/>
            <p:cNvCxnSpPr/>
            <p:nvPr/>
          </p:nvCxnSpPr>
          <p:spPr>
            <a:xfrm>
              <a:off x="2677644" y="1711753"/>
              <a:ext cx="572812" cy="0"/>
            </a:xfrm>
            <a:prstGeom prst="straightConnector1">
              <a:avLst/>
            </a:prstGeom>
            <a:ln w="12700">
              <a:solidFill>
                <a:srgbClr val="545b64"/>
              </a:solidFill>
            </a:ln>
          </p:spPr>
          <p:style>
            <a:lnRef idx="1">
              <a:schemeClr val="accent1"/>
            </a:lnRef>
            <a:fillRef idx="0">
              <a:schemeClr val="accent1"/>
            </a:fillRef>
            <a:effectRef idx="0">
              <a:schemeClr val="accent1"/>
            </a:effectRef>
            <a:fontRef idx="minor">
              <a:schemeClr val="tx1"/>
            </a:fontRef>
          </p:style>
        </p:cxnSp>
      </p:grpSp>
      <p:sp>
        <p:nvSpPr>
          <p:cNvPr id="35" name="Freeform 34"/>
          <p:cNvSpPr/>
          <p:nvPr/>
        </p:nvSpPr>
        <p:spPr>
          <a:xfrm flipH="1">
            <a:off x="9850438" y="1819275"/>
            <a:ext cx="719137" cy="711200"/>
          </a:xfrm>
          <a:custGeom>
            <a:avLst/>
            <a:gdLst>
              <a:gd name="connsiteX0" fmla="*/ 1371600 w 1371600"/>
              <a:gd name="connsiteY0" fmla="*/ 711200 h 711200"/>
              <a:gd name="connsiteX1" fmla="*/ 1371600 w 1371600"/>
              <a:gd name="connsiteY1" fmla="*/ 0 h 711200"/>
              <a:gd name="connsiteX2" fmla="*/ 0 w 1371600"/>
              <a:gd name="connsiteY2" fmla="*/ 0 h 711200"/>
            </a:gd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chemeClr val="tx2"/>
            </a:solidFill>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ts val="0"/>
              </a:spcBef>
              <a:spcAft>
                <a:spcPts val="0"/>
              </a:spcAft>
              <a:defRPr/>
            </a:pPr>
            <a:endParaRPr lang="en-US"/>
          </a:p>
        </p:txBody>
      </p:sp>
      <p:sp>
        <p:nvSpPr>
          <p:cNvPr id="36" name="Freeform 35"/>
          <p:cNvSpPr/>
          <p:nvPr/>
        </p:nvSpPr>
        <p:spPr>
          <a:xfrm flipH="1" flipV="1">
            <a:off x="9855200" y="3471863"/>
            <a:ext cx="719138" cy="711200"/>
          </a:xfrm>
          <a:custGeom>
            <a:avLst/>
            <a:gdLst>
              <a:gd name="connsiteX0" fmla="*/ 1371600 w 1371600"/>
              <a:gd name="connsiteY0" fmla="*/ 711200 h 711200"/>
              <a:gd name="connsiteX1" fmla="*/ 1371600 w 1371600"/>
              <a:gd name="connsiteY1" fmla="*/ 0 h 711200"/>
              <a:gd name="connsiteX2" fmla="*/ 0 w 1371600"/>
              <a:gd name="connsiteY2" fmla="*/ 0 h 711200"/>
            </a:gd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chemeClr val="tx2"/>
            </a:solidFill>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ts val="0"/>
              </a:spcBef>
              <a:spcAft>
                <a:spcPts val="0"/>
              </a:spcAft>
              <a:defRPr/>
            </a:pPr>
            <a:endParaRPr lang="en-US"/>
          </a:p>
        </p:txBody>
      </p:sp>
      <p:sp>
        <p:nvSpPr>
          <p:cNvPr id="37" name="Freeform 36"/>
          <p:cNvSpPr/>
          <p:nvPr/>
        </p:nvSpPr>
        <p:spPr>
          <a:xfrm rot="10800000" flipH="1">
            <a:off x="8931275" y="3471863"/>
            <a:ext cx="719138" cy="711200"/>
          </a:xfrm>
          <a:custGeom>
            <a:avLst/>
            <a:gdLst>
              <a:gd name="connsiteX0" fmla="*/ 1371600 w 1371600"/>
              <a:gd name="connsiteY0" fmla="*/ 711200 h 711200"/>
              <a:gd name="connsiteX1" fmla="*/ 1371600 w 1371600"/>
              <a:gd name="connsiteY1" fmla="*/ 0 h 711200"/>
              <a:gd name="connsiteX2" fmla="*/ 0 w 1371600"/>
              <a:gd name="connsiteY2" fmla="*/ 0 h 711200"/>
            </a:gd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chemeClr val="tx2"/>
            </a:solidFill>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ts val="0"/>
              </a:spcBef>
              <a:spcAft>
                <a:spcPts val="0"/>
              </a:spcAft>
              <a:defRPr/>
            </a:pPr>
            <a:endParaRPr lang="en-US"/>
          </a:p>
        </p:txBody>
      </p:sp>
      <p:sp>
        <p:nvSpPr>
          <p:cNvPr id="38" name="Freeform 37"/>
          <p:cNvSpPr/>
          <p:nvPr/>
        </p:nvSpPr>
        <p:spPr>
          <a:xfrm rot="10800000" flipH="1" flipV="1">
            <a:off x="8926513" y="1819275"/>
            <a:ext cx="719137" cy="711200"/>
          </a:xfrm>
          <a:custGeom>
            <a:avLst/>
            <a:gdLst>
              <a:gd name="connsiteX0" fmla="*/ 1371600 w 1371600"/>
              <a:gd name="connsiteY0" fmla="*/ 711200 h 711200"/>
              <a:gd name="connsiteX1" fmla="*/ 1371600 w 1371600"/>
              <a:gd name="connsiteY1" fmla="*/ 0 h 711200"/>
              <a:gd name="connsiteX2" fmla="*/ 0 w 1371600"/>
              <a:gd name="connsiteY2" fmla="*/ 0 h 711200"/>
            </a:gd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chemeClr val="tx2"/>
            </a:solidFill>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ts val="0"/>
              </a:spcBef>
              <a:spcAft>
                <a:spcPts val="0"/>
              </a:spcAft>
              <a:defRPr/>
            </a:pPr>
            <a:endParaRPr lang="en-US"/>
          </a:p>
        </p:txBody>
      </p:sp>
      <p:sp>
        <p:nvSpPr>
          <p:cNvPr id="39" name="Text Placeholder 4"/>
          <p:cNvSpPr txBox="1">
            <a:spLocks noChangeArrowheads="1"/>
          </p:cNvSpPr>
          <p:nvPr/>
        </p:nvSpPr>
        <p:spPr>
          <a:xfrm>
            <a:off x="10323513" y="365125"/>
            <a:ext cx="1627187" cy="644525"/>
          </a:xfrm>
          <a:prstGeom prst="rect">
            <a:avLst/>
          </a:prstGeom>
          <a:noFill/>
          <a:ln>
            <a:noFill/>
          </a:ln>
        </p:spPr>
        <p:txBody>
          <a:bodyPr vert="horz" wrap="square" lIns="91440" tIns="45720" rIns="91440" bIns="45720" anchor="t" anchorCtr="0">
            <a:prstTxWarp prst="textNoShape">
              <a:avLst/>
            </a:prstTxWarp>
          </a:bodyPr>
          <a:lstStyle>
            <a:lvl1pPr algn="l" rtl="0" eaLnBrk="0" fontAlgn="base" hangingPunct="0">
              <a:lnSpc>
                <a:spcPct val="90000"/>
              </a:lnSpc>
              <a:spcBef>
                <a:spcPts val="1000"/>
              </a:spcBef>
              <a:spcAft>
                <a:spcPct val="0"/>
              </a:spcAft>
              <a:buFont typeface="Arial"/>
              <a:defRPr sz="2400" kern="1200">
                <a:solidFill>
                  <a:srgbClr val="161e2d"/>
                </a:solidFill>
                <a:latin typeface="Arial"/>
                <a:ea typeface="+mn-ea"/>
                <a:cs typeface="Arial"/>
              </a:defRPr>
            </a:lvl1pPr>
            <a:lvl2pPr marL="457200" algn="l" rtl="0" eaLnBrk="0" fontAlgn="base" hangingPunct="0">
              <a:lnSpc>
                <a:spcPct val="90000"/>
              </a:lnSpc>
              <a:spcBef>
                <a:spcPts val="500"/>
              </a:spcBef>
              <a:spcAft>
                <a:spcPct val="0"/>
              </a:spcAft>
              <a:buFont typeface="Arial"/>
              <a:defRPr sz="2000" kern="1200">
                <a:solidFill>
                  <a:srgbClr val="161e2d"/>
                </a:solidFill>
                <a:latin typeface="Arial"/>
                <a:ea typeface="+mn-ea"/>
                <a:cs typeface="Arial"/>
              </a:defRPr>
            </a:lvl2pPr>
            <a:lvl3pPr marL="914400" algn="l" rtl="0" eaLnBrk="0" fontAlgn="base" hangingPunct="0">
              <a:lnSpc>
                <a:spcPct val="90000"/>
              </a:lnSpc>
              <a:spcBef>
                <a:spcPts val="500"/>
              </a:spcBef>
              <a:spcAft>
                <a:spcPct val="0"/>
              </a:spcAft>
              <a:buFont typeface="Arial"/>
              <a:defRPr kern="1200">
                <a:solidFill>
                  <a:srgbClr val="161e2d"/>
                </a:solidFill>
                <a:latin typeface="Arial"/>
                <a:ea typeface="+mn-ea"/>
                <a:cs typeface="Arial"/>
              </a:defRPr>
            </a:lvl3pPr>
            <a:lvl4pPr marL="1371600" algn="l" rtl="0" eaLnBrk="0" fontAlgn="base" hangingPunct="0">
              <a:lnSpc>
                <a:spcPct val="90000"/>
              </a:lnSpc>
              <a:spcBef>
                <a:spcPts val="500"/>
              </a:spcBef>
              <a:spcAft>
                <a:spcPct val="0"/>
              </a:spcAft>
              <a:buFont typeface="Arial"/>
              <a:defRPr sz="1600" kern="1200">
                <a:solidFill>
                  <a:srgbClr val="161e2d"/>
                </a:solidFill>
                <a:latin typeface="Arial"/>
                <a:ea typeface="+mn-ea"/>
                <a:cs typeface="Arial"/>
              </a:defRPr>
            </a:lvl4pPr>
            <a:lvl5pPr marL="2057400" indent="-228600" algn="l" rtl="0" eaLnBrk="0" fontAlgn="base" hangingPunct="0">
              <a:lnSpc>
                <a:spcPct val="90000"/>
              </a:lnSpc>
              <a:spcBef>
                <a:spcPts val="500"/>
              </a:spcBef>
              <a:spcAft>
                <a:spcPct val="0"/>
              </a:spcAft>
              <a:buFont typeface="Arial"/>
              <a:buChar char="•"/>
              <a:defRPr kern="1200">
                <a:solidFill>
                  <a:schemeClr val="tx1"/>
                </a:solidFill>
                <a:latin typeface="Arial"/>
                <a:ea typeface="+mn-ea"/>
                <a:cs typeface="Arial"/>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r" eaLnBrk="1" hangingPunct="1">
              <a:defRPr/>
            </a:pPr>
            <a:r>
              <a:rPr lang="en-US" altLang="en-US" sz="1800"/>
              <a:t>3/5</a:t>
            </a:r>
            <a:endParaRPr lang="en-US" altLang="en-US" sz="1800"/>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4" name="Title 1">
            <a:extLst>
              <a:ext uri="{FF2B5EF4-FFF2-40B4-BE49-F238E27FC236}">
                <a16:creationId xmlns:a16="http://schemas.microsoft.com/office/drawing/2014/main" id="{5065AB95-CE52-2D42-AAEA-3DD1DA2E5AB0}"/>
              </a:ext>
            </a:extLst>
          </p:cNvPr>
          <p:cNvSpPr>
            <a:spLocks noGrp="1" noChangeArrowheads="1"/>
          </p:cNvSpPr>
          <p:nvPr>
            <p:ph type="title"/>
          </p:nvPr>
        </p:nvSpPr>
        <p:spPr/>
        <p:txBody>
          <a:bodyPr/>
          <a:lstStyle/>
          <a:p>
            <a:pPr eaLnBrk="1" hangingPunct="1"/>
            <a:r>
              <a:rPr lang="en-US" altLang="en-US" dirty="0"/>
              <a:t>Business Applications</a:t>
            </a:r>
          </a:p>
        </p:txBody>
      </p:sp>
      <p:sp>
        <p:nvSpPr>
          <p:cNvPr id="87047" name="Text Placeholder 4">
            <a:extLst>
              <a:ext uri="{FF2B5EF4-FFF2-40B4-BE49-F238E27FC236}">
                <a16:creationId xmlns:a16="http://schemas.microsoft.com/office/drawing/2014/main" id="{E15DE72B-1D19-A44F-88C0-1191F1BB0BE9}"/>
              </a:ext>
            </a:extLst>
          </p:cNvPr>
          <p:cNvSpPr>
            <a:spLocks noGrp="1" noChangeArrowheads="1"/>
          </p:cNvSpPr>
          <p:nvPr>
            <p:ph type="body" sz="quarter" idx="10"/>
          </p:nvPr>
        </p:nvSpPr>
        <p:spPr/>
        <p:txBody>
          <a:bodyPr/>
          <a:lstStyle/>
          <a:p>
            <a:pPr eaLnBrk="1" hangingPunct="1"/>
            <a:r>
              <a:rPr lang="en-US" altLang="en-US" dirty="0"/>
              <a:t>3/3</a:t>
            </a:r>
          </a:p>
        </p:txBody>
      </p:sp>
      <p:sp>
        <p:nvSpPr>
          <p:cNvPr id="87045" name="Footer Placeholder 2">
            <a:extLst>
              <a:ext uri="{FF2B5EF4-FFF2-40B4-BE49-F238E27FC236}">
                <a16:creationId xmlns:a16="http://schemas.microsoft.com/office/drawing/2014/main" id="{B25680F7-45AC-A34A-9993-89BF666EB8E2}"/>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87046" name="Slide Number Placeholder 3">
            <a:extLst>
              <a:ext uri="{FF2B5EF4-FFF2-40B4-BE49-F238E27FC236}">
                <a16:creationId xmlns:a16="http://schemas.microsoft.com/office/drawing/2014/main" id="{8FA4A378-9140-F345-904A-D21CC29A7C54}"/>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F4233D9C-8977-3443-BD81-23CD040955E3}" type="slidenum">
              <a:rPr lang="en-US" altLang="en-US" smtClean="0">
                <a:solidFill>
                  <a:srgbClr val="161E2D"/>
                </a:solidFill>
                <a:latin typeface="Arial" panose="020B0604020202020204" pitchFamily="34" charset="0"/>
              </a:rPr>
              <a:pPr fontAlgn="base">
                <a:spcBef>
                  <a:spcPct val="0"/>
                </a:spcBef>
                <a:spcAft>
                  <a:spcPct val="0"/>
                </a:spcAft>
              </a:pPr>
              <a:t>45</a:t>
            </a:fld>
            <a:endParaRPr lang="en-US" altLang="en-US" dirty="0">
              <a:solidFill>
                <a:srgbClr val="161E2D"/>
              </a:solidFill>
              <a:latin typeface="Arial" panose="020B0604020202020204" pitchFamily="34" charset="0"/>
            </a:endParaRPr>
          </a:p>
        </p:txBody>
      </p:sp>
      <p:sp>
        <p:nvSpPr>
          <p:cNvPr id="87048" name="TextBox 9">
            <a:extLst>
              <a:ext uri="{FF2B5EF4-FFF2-40B4-BE49-F238E27FC236}">
                <a16:creationId xmlns:a16="http://schemas.microsoft.com/office/drawing/2014/main" id="{6BFDCA87-7D3E-7C4F-B100-75553556BCCA}"/>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rgbClr val="161E2D"/>
                </a:solidFill>
                <a:latin typeface="Arial" panose="020B0604020202020204" pitchFamily="34" charset="0"/>
                <a:ea typeface="Amazon Ember" panose="020B0603020204020204" pitchFamily="34" charset="0"/>
                <a:cs typeface="Arial" panose="020B0604020202020204" pitchFamily="34" charset="0"/>
              </a:rPr>
              <a:t>Amazon Chime SDK</a:t>
            </a:r>
          </a:p>
        </p:txBody>
      </p:sp>
      <p:cxnSp>
        <p:nvCxnSpPr>
          <p:cNvPr id="11" name="Straight Connector 10">
            <a:extLst>
              <a:ext uri="{FF2B5EF4-FFF2-40B4-BE49-F238E27FC236}">
                <a16:creationId xmlns:a16="http://schemas.microsoft.com/office/drawing/2014/main" id="{DB07C56B-FCAC-B646-8A3A-B06348870058}"/>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5ACA714-AABA-F549-8496-D438E4ECFFB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4E094A0-D231-B649-ADBE-81B05A69C4B3}"/>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4" name="Graphic 23">
            <a:extLst>
              <a:ext uri="{FF2B5EF4-FFF2-40B4-BE49-F238E27FC236}">
                <a16:creationId xmlns:a16="http://schemas.microsoft.com/office/drawing/2014/main" id="{068992F9-9FD5-2945-B230-53432991E928}"/>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5246688"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TextBox 11">
            <a:extLst>
              <a:ext uri="{FF2B5EF4-FFF2-40B4-BE49-F238E27FC236}">
                <a16:creationId xmlns:a16="http://schemas.microsoft.com/office/drawing/2014/main" id="{15EE51F9-E657-BC46-8230-704237DC9B4B}"/>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rgbClr val="161E2D"/>
                </a:solidFill>
                <a:latin typeface="Arial" panose="020B0604020202020204" pitchFamily="34" charset="0"/>
                <a:ea typeface="Amazon Ember" panose="020B0603020204020204" pitchFamily="34" charset="0"/>
                <a:cs typeface="Arial" panose="020B0604020202020204" pitchFamily="34" charset="0"/>
              </a:rPr>
              <a:t>Amazon Chime Voice Connector</a:t>
            </a:r>
          </a:p>
        </p:txBody>
      </p:sp>
      <p:pic>
        <p:nvPicPr>
          <p:cNvPr id="30" name="Graphic 23">
            <a:extLst>
              <a:ext uri="{FF2B5EF4-FFF2-40B4-BE49-F238E27FC236}">
                <a16:creationId xmlns:a16="http://schemas.microsoft.com/office/drawing/2014/main" id="{6E2A960E-96FB-6742-A1F8-C0826728D1BF}"/>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981868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TextBox 15">
            <a:extLst>
              <a:ext uri="{FF2B5EF4-FFF2-40B4-BE49-F238E27FC236}">
                <a16:creationId xmlns:a16="http://schemas.microsoft.com/office/drawing/2014/main" id="{D449F182-B5A9-F940-8CB4-C129D2BDE1F1}"/>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rgbClr val="161E2D"/>
                </a:solidFill>
                <a:latin typeface="Arial" panose="020B0604020202020204" pitchFamily="34" charset="0"/>
                <a:ea typeface="Amazon Ember" panose="020B0603020204020204" pitchFamily="34" charset="0"/>
                <a:cs typeface="Arial" panose="020B0604020202020204" pitchFamily="34" charset="0"/>
              </a:rPr>
              <a:t>Amazon WorkDocs SDK</a:t>
            </a:r>
          </a:p>
        </p:txBody>
      </p:sp>
      <p:pic>
        <p:nvPicPr>
          <p:cNvPr id="32" name="Graphic 18">
            <a:extLst>
              <a:ext uri="{FF2B5EF4-FFF2-40B4-BE49-F238E27FC236}">
                <a16:creationId xmlns:a16="http://schemas.microsoft.com/office/drawing/2014/main" id="{224B24E6-DC8B-7948-85AD-9BA0AE8E4CBE}"/>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342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TextBox 12">
            <a:extLst>
              <a:ext uri="{FF2B5EF4-FFF2-40B4-BE49-F238E27FC236}">
                <a16:creationId xmlns:a16="http://schemas.microsoft.com/office/drawing/2014/main" id="{FE82A14D-EF3A-4340-B926-FC63EAA737B3}"/>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rgbClr val="161E2D"/>
                </a:solidFill>
                <a:latin typeface="Arial" panose="020B0604020202020204" pitchFamily="34" charset="0"/>
                <a:ea typeface="Amazon Ember" panose="020B0603020204020204" pitchFamily="34" charset="0"/>
                <a:cs typeface="Arial" panose="020B0604020202020204" pitchFamily="34" charset="0"/>
              </a:rPr>
              <a:t>Amazon Pinpoint APIs</a:t>
            </a:r>
          </a:p>
        </p:txBody>
      </p:sp>
      <p:pic>
        <p:nvPicPr>
          <p:cNvPr id="22" name="Graphic 17">
            <a:extLst>
              <a:ext uri="{FF2B5EF4-FFF2-40B4-BE49-F238E27FC236}">
                <a16:creationId xmlns:a16="http://schemas.microsoft.com/office/drawing/2014/main" id="{95620BCA-3712-DF4A-A59A-97879220FF17}"/>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766664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897" name="Graphic 7">
            <a:extLst>
              <a:ext uri="{FF2B5EF4-FFF2-40B4-BE49-F238E27FC236}">
                <a16:creationId xmlns:a16="http://schemas.microsoft.com/office/drawing/2014/main" id="{61904FBB-E6AA-5545-A9CB-FAD8D344ECEA}"/>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5013"/>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898" name="Title 1">
            <a:extLst>
              <a:ext uri="{FF2B5EF4-FFF2-40B4-BE49-F238E27FC236}">
                <a16:creationId xmlns:a16="http://schemas.microsoft.com/office/drawing/2014/main" id="{C03F25B9-E3F3-5E43-8015-0068CC9145BB}"/>
              </a:ext>
            </a:extLst>
          </p:cNvPr>
          <p:cNvSpPr>
            <a:spLocks noGrp="1" noChangeArrowheads="1"/>
          </p:cNvSpPr>
          <p:nvPr>
            <p:ph type="ctrTitle"/>
          </p:nvPr>
        </p:nvSpPr>
        <p:spPr>
          <a:xfrm>
            <a:off x="290513" y="2101850"/>
            <a:ext cx="8196262" cy="2251075"/>
          </a:xfrm>
        </p:spPr>
        <p:txBody>
          <a:bodyPr/>
          <a:lstStyle/>
          <a:p>
            <a:pPr eaLnBrk="1" hangingPunct="1"/>
            <a:r>
              <a:rPr lang="en-US" altLang="en-US" dirty="0"/>
              <a:t>Cloud Financial Management</a:t>
            </a:r>
          </a:p>
        </p:txBody>
      </p:sp>
      <p:sp>
        <p:nvSpPr>
          <p:cNvPr id="80899" name="Footer Placeholder 2">
            <a:extLst>
              <a:ext uri="{FF2B5EF4-FFF2-40B4-BE49-F238E27FC236}">
                <a16:creationId xmlns:a16="http://schemas.microsoft.com/office/drawing/2014/main" id="{2302FDDF-90B7-8844-BF23-5E2180B0BE77}"/>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80900" name="Slide Number Placeholder 3">
            <a:extLst>
              <a:ext uri="{FF2B5EF4-FFF2-40B4-BE49-F238E27FC236}">
                <a16:creationId xmlns:a16="http://schemas.microsoft.com/office/drawing/2014/main" id="{0C1C347C-D4B5-3C4E-83BB-A7BDE161A9E2}"/>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A0B4BC6B-D62B-0D41-9B92-DB007DC02062}" type="slidenum">
              <a:rPr lang="en-US" altLang="en-US" smtClean="0">
                <a:solidFill>
                  <a:srgbClr val="161E2D"/>
                </a:solidFill>
                <a:latin typeface="Arial" panose="020B0604020202020204" pitchFamily="34" charset="0"/>
              </a:rPr>
              <a:pPr fontAlgn="base">
                <a:spcBef>
                  <a:spcPct val="0"/>
                </a:spcBef>
                <a:spcAft>
                  <a:spcPct val="0"/>
                </a:spcAft>
              </a:pPr>
              <a:t>46</a:t>
            </a:fld>
            <a:endParaRPr lang="en-US" altLang="en-US" dirty="0">
              <a:solidFill>
                <a:srgbClr val="161E2D"/>
              </a:solidFill>
              <a:latin typeface="Arial" panose="020B0604020202020204" pitchFamily="34" charset="0"/>
            </a:endParaRPr>
          </a:p>
        </p:txBody>
      </p:sp>
      <p:sp>
        <p:nvSpPr>
          <p:cNvPr id="80901" name="Title 3">
            <a:extLst>
              <a:ext uri="{FF2B5EF4-FFF2-40B4-BE49-F238E27FC236}">
                <a16:creationId xmlns:a16="http://schemas.microsoft.com/office/drawing/2014/main" id="{510C4428-C710-FA43-839D-3DA8FB33A02E}"/>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rgbClr val="161E2D"/>
                </a:solidFill>
                <a:latin typeface="Arial" panose="020B0604020202020204" pitchFamily="34" charset="0"/>
                <a:cs typeface="Arial" panose="020B0604020202020204" pitchFamily="34" charset="0"/>
              </a:rPr>
              <a:t>STANDARD</a:t>
            </a:r>
            <a:br>
              <a:rPr lang="en-US" altLang="en-US" sz="1200" b="1" dirty="0">
                <a:solidFill>
                  <a:srgbClr val="161E2D"/>
                </a:solidFill>
                <a:latin typeface="Arial" panose="020B0604020202020204" pitchFamily="34" charset="0"/>
                <a:cs typeface="Arial" panose="020B0604020202020204" pitchFamily="34" charset="0"/>
              </a:rPr>
            </a:br>
            <a:r>
              <a:rPr lang="en-US" altLang="en-US" sz="1200" b="1" dirty="0">
                <a:solidFill>
                  <a:srgbClr val="161E2D"/>
                </a:solidFill>
                <a:latin typeface="Arial" panose="020B0604020202020204" pitchFamily="34" charset="0"/>
                <a:cs typeface="Arial" panose="020B0604020202020204" pitchFamily="34" charset="0"/>
              </a:rPr>
              <a:t>CATEGORY ICON</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21" name="Graphic 23">
            <a:extLst>
              <a:ext uri="{FF2B5EF4-FFF2-40B4-BE49-F238E27FC236}">
                <a16:creationId xmlns:a16="http://schemas.microsoft.com/office/drawing/2014/main" id="{198F8D2D-1D19-C64F-969D-45FCE10FB0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8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22" name="Graphic 21">
            <a:extLst>
              <a:ext uri="{FF2B5EF4-FFF2-40B4-BE49-F238E27FC236}">
                <a16:creationId xmlns:a16="http://schemas.microsoft.com/office/drawing/2014/main" id="{193B5BBF-6E6C-CF41-B634-2A6DB6858A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42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23" name="Graphic 17">
            <a:extLst>
              <a:ext uri="{FF2B5EF4-FFF2-40B4-BE49-F238E27FC236}">
                <a16:creationId xmlns:a16="http://schemas.microsoft.com/office/drawing/2014/main" id="{0E1D3524-825E-174F-86C0-2BEFF01F5B8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24" name="Graphic 19">
            <a:extLst>
              <a:ext uri="{FF2B5EF4-FFF2-40B4-BE49-F238E27FC236}">
                <a16:creationId xmlns:a16="http://schemas.microsoft.com/office/drawing/2014/main" id="{A269AB11-CAC3-9044-BA1A-4824F032CFB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25" name="Title 1">
            <a:extLst>
              <a:ext uri="{FF2B5EF4-FFF2-40B4-BE49-F238E27FC236}">
                <a16:creationId xmlns:a16="http://schemas.microsoft.com/office/drawing/2014/main" id="{680722DE-FEE5-1E49-B896-BF305383AF37}"/>
              </a:ext>
            </a:extLst>
          </p:cNvPr>
          <p:cNvSpPr>
            <a:spLocks noGrp="1" noChangeArrowheads="1"/>
          </p:cNvSpPr>
          <p:nvPr>
            <p:ph type="title"/>
          </p:nvPr>
        </p:nvSpPr>
        <p:spPr/>
        <p:txBody>
          <a:bodyPr/>
          <a:lstStyle/>
          <a:p>
            <a:pPr eaLnBrk="1" hangingPunct="1"/>
            <a:r>
              <a:rPr lang="en-US" altLang="en-US" dirty="0"/>
              <a:t>Cloud Financial Management</a:t>
            </a:r>
          </a:p>
        </p:txBody>
      </p:sp>
      <p:sp>
        <p:nvSpPr>
          <p:cNvPr id="81928" name="Text Placeholder 4">
            <a:extLst>
              <a:ext uri="{FF2B5EF4-FFF2-40B4-BE49-F238E27FC236}">
                <a16:creationId xmlns:a16="http://schemas.microsoft.com/office/drawing/2014/main" id="{980D8D38-7EFA-604E-96A2-6FAB4E66B920}"/>
              </a:ext>
            </a:extLst>
          </p:cNvPr>
          <p:cNvSpPr>
            <a:spLocks noGrp="1" noChangeArrowheads="1"/>
          </p:cNvSpPr>
          <p:nvPr>
            <p:ph type="body" sz="quarter" idx="10"/>
          </p:nvPr>
        </p:nvSpPr>
        <p:spPr/>
        <p:txBody>
          <a:bodyPr/>
          <a:lstStyle/>
          <a:p>
            <a:pPr eaLnBrk="1" hangingPunct="1"/>
            <a:r>
              <a:rPr lang="en-US" altLang="en-US" dirty="0"/>
              <a:t>1/2</a:t>
            </a:r>
          </a:p>
        </p:txBody>
      </p:sp>
      <p:sp>
        <p:nvSpPr>
          <p:cNvPr id="81926" name="Footer Placeholder 2">
            <a:extLst>
              <a:ext uri="{FF2B5EF4-FFF2-40B4-BE49-F238E27FC236}">
                <a16:creationId xmlns:a16="http://schemas.microsoft.com/office/drawing/2014/main" id="{56069074-7CB0-CB4F-B5C0-A8B866F5F03B}"/>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81927" name="Slide Number Placeholder 3">
            <a:extLst>
              <a:ext uri="{FF2B5EF4-FFF2-40B4-BE49-F238E27FC236}">
                <a16:creationId xmlns:a16="http://schemas.microsoft.com/office/drawing/2014/main" id="{77D82FB6-6D3F-B442-94EA-88ED02839060}"/>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A79A470D-3EB3-7243-BAB0-FBF02B01F96B}" type="slidenum">
              <a:rPr lang="en-US" altLang="en-US" smtClean="0">
                <a:solidFill>
                  <a:srgbClr val="161E2D"/>
                </a:solidFill>
                <a:latin typeface="Arial" panose="020B0604020202020204" pitchFamily="34" charset="0"/>
              </a:rPr>
              <a:pPr fontAlgn="base">
                <a:spcBef>
                  <a:spcPct val="0"/>
                </a:spcBef>
                <a:spcAft>
                  <a:spcPct val="0"/>
                </a:spcAft>
              </a:pPr>
              <a:t>47</a:t>
            </a:fld>
            <a:endParaRPr lang="en-US" altLang="en-US" dirty="0">
              <a:solidFill>
                <a:srgbClr val="161E2D"/>
              </a:solidFill>
              <a:latin typeface="Arial" panose="020B0604020202020204" pitchFamily="34" charset="0"/>
            </a:endParaRPr>
          </a:p>
        </p:txBody>
      </p:sp>
      <p:sp>
        <p:nvSpPr>
          <p:cNvPr id="81929" name="TextBox 9">
            <a:extLst>
              <a:ext uri="{FF2B5EF4-FFF2-40B4-BE49-F238E27FC236}">
                <a16:creationId xmlns:a16="http://schemas.microsoft.com/office/drawing/2014/main" id="{01918DFD-2191-9B40-9500-B71F1A18F74A}"/>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Budgets</a:t>
            </a:r>
          </a:p>
        </p:txBody>
      </p:sp>
      <p:cxnSp>
        <p:nvCxnSpPr>
          <p:cNvPr id="11" name="Straight Connector 10">
            <a:extLst>
              <a:ext uri="{FF2B5EF4-FFF2-40B4-BE49-F238E27FC236}">
                <a16:creationId xmlns:a16="http://schemas.microsoft.com/office/drawing/2014/main" id="{20A67151-A06E-8C45-8629-3B8D033088F2}"/>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81931" name="TextBox 11">
            <a:extLst>
              <a:ext uri="{FF2B5EF4-FFF2-40B4-BE49-F238E27FC236}">
                <a16:creationId xmlns:a16="http://schemas.microsoft.com/office/drawing/2014/main" id="{E6412EBA-2787-F944-AEDD-550BAE18C053}"/>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Cost &amp;</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Usage Report</a:t>
            </a:r>
          </a:p>
        </p:txBody>
      </p:sp>
      <p:sp>
        <p:nvSpPr>
          <p:cNvPr id="81932" name="TextBox 12">
            <a:extLst>
              <a:ext uri="{FF2B5EF4-FFF2-40B4-BE49-F238E27FC236}">
                <a16:creationId xmlns:a16="http://schemas.microsoft.com/office/drawing/2014/main" id="{DBAADED3-C714-3648-9631-27DEAA62CA09}"/>
              </a:ext>
            </a:extLst>
          </p:cNvPr>
          <p:cNvSpPr txBox="1">
            <a:spLocks noChangeArrowheads="1"/>
          </p:cNvSpPr>
          <p:nvPr/>
        </p:nvSpPr>
        <p:spPr bwMode="auto">
          <a:xfrm>
            <a:off x="676751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Cost Explorer</a:t>
            </a:r>
          </a:p>
        </p:txBody>
      </p:sp>
      <p:cxnSp>
        <p:nvCxnSpPr>
          <p:cNvPr id="14" name="Straight Connector 13">
            <a:extLst>
              <a:ext uri="{FF2B5EF4-FFF2-40B4-BE49-F238E27FC236}">
                <a16:creationId xmlns:a16="http://schemas.microsoft.com/office/drawing/2014/main" id="{04C3EAB8-866E-FC49-BB3A-F96258CCB351}"/>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961E64F-13D4-324A-8198-4DF01C193C7D}"/>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81935" name="TextBox 15">
            <a:extLst>
              <a:ext uri="{FF2B5EF4-FFF2-40B4-BE49-F238E27FC236}">
                <a16:creationId xmlns:a16="http://schemas.microsoft.com/office/drawing/2014/main" id="{06C255EB-C077-0842-ACDD-E75BF9B2E946}"/>
              </a:ext>
            </a:extLst>
          </p:cNvPr>
          <p:cNvSpPr txBox="1">
            <a:spLocks noChangeArrowheads="1"/>
          </p:cNvSpPr>
          <p:nvPr/>
        </p:nvSpPr>
        <p:spPr bwMode="auto">
          <a:xfrm>
            <a:off x="9047163" y="1946275"/>
            <a:ext cx="22018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Reserved Instance (RI) Reporting</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7" name="Title 1">
            <a:extLst>
              <a:ext uri="{FF2B5EF4-FFF2-40B4-BE49-F238E27FC236}">
                <a16:creationId xmlns:a16="http://schemas.microsoft.com/office/drawing/2014/main" id="{C7BC0091-19B8-C64C-84A7-E7BBAD7428CA}"/>
              </a:ext>
            </a:extLst>
          </p:cNvPr>
          <p:cNvSpPr>
            <a:spLocks noGrp="1" noChangeArrowheads="1"/>
          </p:cNvSpPr>
          <p:nvPr>
            <p:ph type="title"/>
          </p:nvPr>
        </p:nvSpPr>
        <p:spPr>
          <a:xfrm>
            <a:off x="241300" y="365125"/>
            <a:ext cx="8637588" cy="644525"/>
          </a:xfrm>
        </p:spPr>
        <p:txBody>
          <a:bodyPr/>
          <a:lstStyle/>
          <a:p>
            <a:pPr eaLnBrk="1" hangingPunct="1"/>
            <a:r>
              <a:rPr lang="en-US" altLang="en-US" dirty="0"/>
              <a:t>Containers</a:t>
            </a:r>
          </a:p>
        </p:txBody>
      </p:sp>
      <p:sp>
        <p:nvSpPr>
          <p:cNvPr id="98308" name="Footer Placeholder 2">
            <a:extLst>
              <a:ext uri="{FF2B5EF4-FFF2-40B4-BE49-F238E27FC236}">
                <a16:creationId xmlns:a16="http://schemas.microsoft.com/office/drawing/2014/main" id="{CC83664E-F135-5D49-9F75-3E603EA9BF8D}"/>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98309" name="Slide Number Placeholder 3">
            <a:extLst>
              <a:ext uri="{FF2B5EF4-FFF2-40B4-BE49-F238E27FC236}">
                <a16:creationId xmlns:a16="http://schemas.microsoft.com/office/drawing/2014/main" id="{B2EAD4F1-09BB-BE4C-9DBF-17B5D30E33FA}"/>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CE6B048C-DE46-404E-B108-12E840A907BA}" type="slidenum">
              <a:rPr lang="en-US" altLang="en-US" smtClean="0">
                <a:solidFill>
                  <a:srgbClr val="161E2D"/>
                </a:solidFill>
                <a:latin typeface="Arial" panose="020B0604020202020204" pitchFamily="34" charset="0"/>
              </a:rPr>
              <a:pPr fontAlgn="base">
                <a:spcBef>
                  <a:spcPct val="0"/>
                </a:spcBef>
                <a:spcAft>
                  <a:spcPct val="0"/>
                </a:spcAft>
              </a:pPr>
              <a:t>66</a:t>
            </a:fld>
            <a:endParaRPr lang="en-US" altLang="en-US" dirty="0">
              <a:solidFill>
                <a:srgbClr val="161E2D"/>
              </a:solidFill>
              <a:latin typeface="Arial" panose="020B0604020202020204" pitchFamily="34" charset="0"/>
            </a:endParaRPr>
          </a:p>
        </p:txBody>
      </p:sp>
      <p:sp>
        <p:nvSpPr>
          <p:cNvPr id="98310" name="Text Placeholder 4">
            <a:extLst>
              <a:ext uri="{FF2B5EF4-FFF2-40B4-BE49-F238E27FC236}">
                <a16:creationId xmlns:a16="http://schemas.microsoft.com/office/drawing/2014/main" id="{C8B73EA5-A064-344C-8D1C-74E0CFCD2944}"/>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2/3</a:t>
            </a:r>
          </a:p>
        </p:txBody>
      </p:sp>
      <p:sp>
        <p:nvSpPr>
          <p:cNvPr id="98311" name="TextBox 9">
            <a:extLst>
              <a:ext uri="{FF2B5EF4-FFF2-40B4-BE49-F238E27FC236}">
                <a16:creationId xmlns:a16="http://schemas.microsoft.com/office/drawing/2014/main" id="{5A05B158-B70B-5F4F-B0E2-17894FAAF34C}"/>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EKS Anywhere</a:t>
            </a:r>
          </a:p>
        </p:txBody>
      </p:sp>
      <p:cxnSp>
        <p:nvCxnSpPr>
          <p:cNvPr id="16" name="Straight Connector 15">
            <a:extLst>
              <a:ext uri="{FF2B5EF4-FFF2-40B4-BE49-F238E27FC236}">
                <a16:creationId xmlns:a16="http://schemas.microsoft.com/office/drawing/2014/main" id="{49AAB67C-FCA9-AE45-9F17-B14295F62FFA}"/>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5E3568F1-912D-9947-86D6-8964D1BC47DE}"/>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A2BC7A40-B021-CC48-8AD6-5E68CC8C1AB9}"/>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98318" name="TextBox 22">
            <a:extLst>
              <a:ext uri="{FF2B5EF4-FFF2-40B4-BE49-F238E27FC236}">
                <a16:creationId xmlns:a16="http://schemas.microsoft.com/office/drawing/2014/main" id="{6F6B2AFB-79A6-2645-A53D-76566242ED01}"/>
              </a:ext>
            </a:extLst>
          </p:cNvPr>
          <p:cNvSpPr txBox="1">
            <a:spLocks noChangeArrowheads="1"/>
          </p:cNvSpPr>
          <p:nvPr/>
        </p:nvSpPr>
        <p:spPr bwMode="auto">
          <a:xfrm>
            <a:off x="4486275" y="1946275"/>
            <a:ext cx="22812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EKS Cloud</a:t>
            </a:r>
          </a:p>
        </p:txBody>
      </p:sp>
      <p:sp>
        <p:nvSpPr>
          <p:cNvPr id="98319" name="TextBox 24">
            <a:extLst>
              <a:ext uri="{FF2B5EF4-FFF2-40B4-BE49-F238E27FC236}">
                <a16:creationId xmlns:a16="http://schemas.microsoft.com/office/drawing/2014/main" id="{92360CF8-FE05-D047-8299-36B10F874185}"/>
              </a:ext>
            </a:extLst>
          </p:cNvPr>
          <p:cNvSpPr txBox="1">
            <a:spLocks noChangeArrowheads="1"/>
          </p:cNvSpPr>
          <p:nvPr/>
        </p:nvSpPr>
        <p:spPr bwMode="auto">
          <a:xfrm>
            <a:off x="6767513" y="1946275"/>
            <a:ext cx="229076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EKS Distro</a:t>
            </a:r>
          </a:p>
        </p:txBody>
      </p:sp>
      <p:pic>
        <p:nvPicPr>
          <p:cNvPr id="33" name="Graphic 32">
            <a:extLst>
              <a:ext uri="{FF2B5EF4-FFF2-40B4-BE49-F238E27FC236}">
                <a16:creationId xmlns:a16="http://schemas.microsoft.com/office/drawing/2014/main" id="{4EDEDC84-A08B-DC45-A826-EFB2E54A704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985332" y="1185862"/>
            <a:ext cx="762000" cy="762000"/>
          </a:xfrm>
          <a:prstGeom prst="rect">
            <a:avLst/>
          </a:prstGeom>
        </p:spPr>
      </p:pic>
      <p:pic>
        <p:nvPicPr>
          <p:cNvPr id="36" name="Graphic 35">
            <a:extLst>
              <a:ext uri="{FF2B5EF4-FFF2-40B4-BE49-F238E27FC236}">
                <a16:creationId xmlns:a16="http://schemas.microsoft.com/office/drawing/2014/main" id="{A7F9AB68-EC12-7344-98B2-CB63EC6126A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252244" y="1182687"/>
            <a:ext cx="762000" cy="762000"/>
          </a:xfrm>
          <a:prstGeom prst="rect">
            <a:avLst/>
          </a:prstGeom>
        </p:spPr>
      </p:pic>
      <p:pic>
        <p:nvPicPr>
          <p:cNvPr id="39" name="Graphic 38">
            <a:extLst>
              <a:ext uri="{FF2B5EF4-FFF2-40B4-BE49-F238E27FC236}">
                <a16:creationId xmlns:a16="http://schemas.microsoft.com/office/drawing/2014/main" id="{3C7286BF-549E-3E42-8359-43653C7D0F7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539038" y="1182687"/>
            <a:ext cx="762000" cy="762000"/>
          </a:xfrm>
          <a:prstGeom prst="rect">
            <a:avLst/>
          </a:prstGeom>
        </p:spPr>
      </p:pic>
      <p:pic>
        <p:nvPicPr>
          <p:cNvPr id="19" name="Graphic 14">
            <a:extLst>
              <a:ext uri="{FF2B5EF4-FFF2-40B4-BE49-F238E27FC236}">
                <a16:creationId xmlns:a16="http://schemas.microsoft.com/office/drawing/2014/main" id="{C1CD9780-34ED-544F-A3A8-58AF339EFC2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818688"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extBox 12">
            <a:extLst>
              <a:ext uri="{FF2B5EF4-FFF2-40B4-BE49-F238E27FC236}">
                <a16:creationId xmlns:a16="http://schemas.microsoft.com/office/drawing/2014/main" id="{4377CBB8-9F1C-B24F-97FD-8115D48C43AC}"/>
              </a:ext>
            </a:extLst>
          </p:cNvPr>
          <p:cNvSpPr txBox="1">
            <a:spLocks noChangeArrowheads="1"/>
          </p:cNvSpPr>
          <p:nvPr/>
        </p:nvSpPr>
        <p:spPr bwMode="auto">
          <a:xfrm>
            <a:off x="90471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Fargate</a:t>
            </a:r>
          </a:p>
        </p:txBody>
      </p:sp>
    </p:spTree>
    <p:extLst>
      <p:ext uri="{BB962C8B-B14F-4D97-AF65-F5344CB8AC3E}">
        <p14:creationId xmlns:p14="http://schemas.microsoft.com/office/powerpoint/2010/main" val="35065577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7" name="Title 1">
            <a:extLst>
              <a:ext uri="{FF2B5EF4-FFF2-40B4-BE49-F238E27FC236}">
                <a16:creationId xmlns:a16="http://schemas.microsoft.com/office/drawing/2014/main" id="{C7CF2F9A-42A5-BE4D-AEBA-4F0ACC24C43F}"/>
              </a:ext>
            </a:extLst>
          </p:cNvPr>
          <p:cNvSpPr>
            <a:spLocks noGrp="1" noChangeArrowheads="1"/>
          </p:cNvSpPr>
          <p:nvPr>
            <p:ph type="title"/>
          </p:nvPr>
        </p:nvSpPr>
        <p:spPr>
          <a:xfrm>
            <a:off x="241300" y="365125"/>
            <a:ext cx="8637588" cy="644525"/>
          </a:xfrm>
        </p:spPr>
        <p:txBody>
          <a:bodyPr/>
          <a:lstStyle/>
          <a:p>
            <a:pPr eaLnBrk="1" hangingPunct="1"/>
            <a:r>
              <a:rPr lang="en-US" altLang="en-US" dirty="0"/>
              <a:t>Customer Enablement</a:t>
            </a:r>
          </a:p>
        </p:txBody>
      </p:sp>
      <p:sp>
        <p:nvSpPr>
          <p:cNvPr id="100358" name="Footer Placeholder 2">
            <a:extLst>
              <a:ext uri="{FF2B5EF4-FFF2-40B4-BE49-F238E27FC236}">
                <a16:creationId xmlns:a16="http://schemas.microsoft.com/office/drawing/2014/main" id="{E3100E5A-57B3-224D-A9F2-1B24FE41FDAC}"/>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100359" name="Slide Number Placeholder 3">
            <a:extLst>
              <a:ext uri="{FF2B5EF4-FFF2-40B4-BE49-F238E27FC236}">
                <a16:creationId xmlns:a16="http://schemas.microsoft.com/office/drawing/2014/main" id="{1A378719-1749-A148-AE18-512152B581D6}"/>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EDC73FF6-28F1-4046-886C-2707466F16FA}" type="slidenum">
              <a:rPr lang="en-US" altLang="en-US" smtClean="0">
                <a:solidFill>
                  <a:srgbClr val="161E2D"/>
                </a:solidFill>
                <a:latin typeface="Arial" panose="020B0604020202020204" pitchFamily="34" charset="0"/>
              </a:rPr>
              <a:pPr fontAlgn="base">
                <a:spcBef>
                  <a:spcPct val="0"/>
                </a:spcBef>
                <a:spcAft>
                  <a:spcPct val="0"/>
                </a:spcAft>
              </a:pPr>
              <a:t>70</a:t>
            </a:fld>
            <a:endParaRPr lang="en-US" altLang="en-US" dirty="0">
              <a:solidFill>
                <a:srgbClr val="161E2D"/>
              </a:solidFill>
              <a:latin typeface="Arial" panose="020B0604020202020204" pitchFamily="34" charset="0"/>
            </a:endParaRPr>
          </a:p>
        </p:txBody>
      </p:sp>
      <p:sp>
        <p:nvSpPr>
          <p:cNvPr id="100360" name="Text Placeholder 4">
            <a:extLst>
              <a:ext uri="{FF2B5EF4-FFF2-40B4-BE49-F238E27FC236}">
                <a16:creationId xmlns:a16="http://schemas.microsoft.com/office/drawing/2014/main" id="{2169E18B-2465-1B47-AA63-E66DF7D9C376}"/>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2/2</a:t>
            </a:r>
          </a:p>
        </p:txBody>
      </p:sp>
      <p:sp>
        <p:nvSpPr>
          <p:cNvPr id="100361" name="TextBox 9">
            <a:extLst>
              <a:ext uri="{FF2B5EF4-FFF2-40B4-BE49-F238E27FC236}">
                <a16:creationId xmlns:a16="http://schemas.microsoft.com/office/drawing/2014/main" id="{AA4ABE88-C47C-AC41-9ECF-15B198F18E4C}"/>
              </a:ext>
            </a:extLst>
          </p:cNvPr>
          <p:cNvSpPr txBox="1">
            <a:spLocks noChangeArrowheads="1"/>
          </p:cNvSpPr>
          <p:nvPr/>
        </p:nvSpPr>
        <p:spPr bwMode="auto">
          <a:xfrm>
            <a:off x="2239963"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Training and Certification</a:t>
            </a:r>
          </a:p>
        </p:txBody>
      </p:sp>
      <p:cxnSp>
        <p:nvCxnSpPr>
          <p:cNvPr id="11" name="Straight Connector 10">
            <a:extLst>
              <a:ext uri="{FF2B5EF4-FFF2-40B4-BE49-F238E27FC236}">
                <a16:creationId xmlns:a16="http://schemas.microsoft.com/office/drawing/2014/main" id="{958234AF-72E7-B046-9A48-6ADC176C0529}"/>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00363" name="TextBox 11">
            <a:extLst>
              <a:ext uri="{FF2B5EF4-FFF2-40B4-BE49-F238E27FC236}">
                <a16:creationId xmlns:a16="http://schemas.microsoft.com/office/drawing/2014/main" id="{D9834D3A-2CEA-604A-86A0-D956722C7FB1}"/>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Activate</a:t>
            </a:r>
          </a:p>
        </p:txBody>
      </p:sp>
      <p:cxnSp>
        <p:nvCxnSpPr>
          <p:cNvPr id="14" name="Straight Connector 13">
            <a:extLst>
              <a:ext uri="{FF2B5EF4-FFF2-40B4-BE49-F238E27FC236}">
                <a16:creationId xmlns:a16="http://schemas.microsoft.com/office/drawing/2014/main" id="{637BF18A-4B16-3A40-B020-FD88415FC51D}"/>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E0191E6-E08F-E943-A425-CFBA01DEF619}"/>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19" name="Graphic 18">
            <a:extLst>
              <a:ext uri="{FF2B5EF4-FFF2-40B4-BE49-F238E27FC236}">
                <a16:creationId xmlns:a16="http://schemas.microsoft.com/office/drawing/2014/main" id="{B6558350-53BC-954B-93D9-4F67A71AE23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988469" y="1185863"/>
            <a:ext cx="762000" cy="762000"/>
          </a:xfrm>
          <a:prstGeom prst="rect">
            <a:avLst/>
          </a:prstGeom>
        </p:spPr>
      </p:pic>
      <p:pic>
        <p:nvPicPr>
          <p:cNvPr id="22" name="Graphic 21">
            <a:extLst>
              <a:ext uri="{FF2B5EF4-FFF2-40B4-BE49-F238E27FC236}">
                <a16:creationId xmlns:a16="http://schemas.microsoft.com/office/drawing/2014/main" id="{CFB651E2-2F73-3640-BB81-341D1B86A5C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245100" y="1182688"/>
            <a:ext cx="762000" cy="762000"/>
          </a:xfrm>
          <a:prstGeom prst="rect">
            <a:avLst/>
          </a:prstGeom>
        </p:spPr>
      </p:pic>
      <p:pic>
        <p:nvPicPr>
          <p:cNvPr id="13" name="Graphic 18">
            <a:extLst>
              <a:ext uri="{FF2B5EF4-FFF2-40B4-BE49-F238E27FC236}">
                <a16:creationId xmlns:a16="http://schemas.microsoft.com/office/drawing/2014/main" id="{65528A2B-8E84-CC49-BAD9-EDF353A0BCCA}"/>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342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Box 12">
            <a:extLst>
              <a:ext uri="{FF2B5EF4-FFF2-40B4-BE49-F238E27FC236}">
                <a16:creationId xmlns:a16="http://schemas.microsoft.com/office/drawing/2014/main" id="{B1691B91-E25F-C24D-AA30-050548D111C3}"/>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re:Post</a:t>
            </a:r>
          </a:p>
        </p:txBody>
      </p:sp>
    </p:spTree>
    <p:extLst>
      <p:ext uri="{BB962C8B-B14F-4D97-AF65-F5344CB8AC3E}">
        <p14:creationId xmlns:p14="http://schemas.microsoft.com/office/powerpoint/2010/main" val="27276670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425" name="Graphic 7">
            <a:extLst>
              <a:ext uri="{FF2B5EF4-FFF2-40B4-BE49-F238E27FC236}">
                <a16:creationId xmlns:a16="http://schemas.microsoft.com/office/drawing/2014/main" id="{CABCFE61-AB10-C946-8417-B7CC9B70C1C9}"/>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5013"/>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426" name="Title 1">
            <a:extLst>
              <a:ext uri="{FF2B5EF4-FFF2-40B4-BE49-F238E27FC236}">
                <a16:creationId xmlns:a16="http://schemas.microsoft.com/office/drawing/2014/main" id="{DCD740FF-B21E-6F47-92CE-037E92CB6DBE}"/>
              </a:ext>
            </a:extLst>
          </p:cNvPr>
          <p:cNvSpPr>
            <a:spLocks noGrp="1" noChangeArrowheads="1"/>
          </p:cNvSpPr>
          <p:nvPr>
            <p:ph type="ctrTitle"/>
          </p:nvPr>
        </p:nvSpPr>
        <p:spPr>
          <a:xfrm>
            <a:off x="290513" y="2101850"/>
            <a:ext cx="8196262" cy="2251075"/>
          </a:xfrm>
        </p:spPr>
        <p:txBody>
          <a:bodyPr/>
          <a:lstStyle/>
          <a:p>
            <a:pPr eaLnBrk="1" hangingPunct="1"/>
            <a:r>
              <a:rPr lang="en-US" altLang="en-US" dirty="0"/>
              <a:t>Database</a:t>
            </a:r>
          </a:p>
        </p:txBody>
      </p:sp>
      <p:sp>
        <p:nvSpPr>
          <p:cNvPr id="103427" name="Footer Placeholder 2">
            <a:extLst>
              <a:ext uri="{FF2B5EF4-FFF2-40B4-BE49-F238E27FC236}">
                <a16:creationId xmlns:a16="http://schemas.microsoft.com/office/drawing/2014/main" id="{4B9C0B0F-4A02-AA40-B1FB-20A9E14271B9}"/>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103428" name="Slide Number Placeholder 3">
            <a:extLst>
              <a:ext uri="{FF2B5EF4-FFF2-40B4-BE49-F238E27FC236}">
                <a16:creationId xmlns:a16="http://schemas.microsoft.com/office/drawing/2014/main" id="{FC5E8241-7CF9-2B4C-9E9D-FE9DE87A4A6A}"/>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972B8AB6-5939-9949-9480-DE4C7C66B23E}" type="slidenum">
              <a:rPr lang="en-US" altLang="en-US" smtClean="0">
                <a:solidFill>
                  <a:srgbClr val="161E2D"/>
                </a:solidFill>
                <a:latin typeface="Arial" panose="020B0604020202020204" pitchFamily="34" charset="0"/>
              </a:rPr>
              <a:pPr fontAlgn="base">
                <a:spcBef>
                  <a:spcPct val="0"/>
                </a:spcBef>
                <a:spcAft>
                  <a:spcPct val="0"/>
                </a:spcAft>
              </a:pPr>
              <a:t>71</a:t>
            </a:fld>
            <a:endParaRPr lang="en-US" altLang="en-US" dirty="0">
              <a:solidFill>
                <a:srgbClr val="161E2D"/>
              </a:solidFill>
              <a:latin typeface="Arial" panose="020B0604020202020204" pitchFamily="34" charset="0"/>
            </a:endParaRPr>
          </a:p>
        </p:txBody>
      </p:sp>
      <p:sp>
        <p:nvSpPr>
          <p:cNvPr id="103429" name="Title 3">
            <a:extLst>
              <a:ext uri="{FF2B5EF4-FFF2-40B4-BE49-F238E27FC236}">
                <a16:creationId xmlns:a16="http://schemas.microsoft.com/office/drawing/2014/main" id="{FFA8DB6D-04FC-A24D-AD4A-6E96FA870266}"/>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rgbClr val="161E2D"/>
                </a:solidFill>
                <a:latin typeface="Arial" panose="020B0604020202020204" pitchFamily="34" charset="0"/>
                <a:cs typeface="Arial" panose="020B0604020202020204" pitchFamily="34" charset="0"/>
              </a:rPr>
              <a:t>STANDARD</a:t>
            </a:r>
            <a:br>
              <a:rPr lang="en-US" altLang="en-US" sz="1200" b="1" dirty="0">
                <a:solidFill>
                  <a:srgbClr val="161E2D"/>
                </a:solidFill>
                <a:latin typeface="Arial" panose="020B0604020202020204" pitchFamily="34" charset="0"/>
                <a:cs typeface="Arial" panose="020B0604020202020204" pitchFamily="34" charset="0"/>
              </a:rPr>
            </a:br>
            <a:r>
              <a:rPr lang="en-US" altLang="en-US" sz="1200" b="1" dirty="0">
                <a:solidFill>
                  <a:srgbClr val="161E2D"/>
                </a:solidFill>
                <a:latin typeface="Arial" panose="020B0604020202020204" pitchFamily="34" charset="0"/>
                <a:cs typeface="Arial" panose="020B0604020202020204" pitchFamily="34" charset="0"/>
              </a:rPr>
              <a:t>CATEGORY ICON</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4449" name="Graphic 23">
            <a:extLst>
              <a:ext uri="{FF2B5EF4-FFF2-40B4-BE49-F238E27FC236}">
                <a16:creationId xmlns:a16="http://schemas.microsoft.com/office/drawing/2014/main" id="{780C44B0-24CB-0E46-8E63-78BE71121D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42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450" name="Graphic 18">
            <a:extLst>
              <a:ext uri="{FF2B5EF4-FFF2-40B4-BE49-F238E27FC236}">
                <a16:creationId xmlns:a16="http://schemas.microsoft.com/office/drawing/2014/main" id="{AC3F0AF4-9AA5-4046-9F5D-CEFE0CC7303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451" name="Graphic 7">
            <a:extLst>
              <a:ext uri="{FF2B5EF4-FFF2-40B4-BE49-F238E27FC236}">
                <a16:creationId xmlns:a16="http://schemas.microsoft.com/office/drawing/2014/main" id="{8B907A20-E53F-2D49-8F51-489E8BF2485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452" name="Title 1">
            <a:extLst>
              <a:ext uri="{FF2B5EF4-FFF2-40B4-BE49-F238E27FC236}">
                <a16:creationId xmlns:a16="http://schemas.microsoft.com/office/drawing/2014/main" id="{EC9B33CF-7EE0-5149-8365-70EFA6DD5B9B}"/>
              </a:ext>
            </a:extLst>
          </p:cNvPr>
          <p:cNvSpPr>
            <a:spLocks noGrp="1" noChangeArrowheads="1"/>
          </p:cNvSpPr>
          <p:nvPr>
            <p:ph type="title"/>
          </p:nvPr>
        </p:nvSpPr>
        <p:spPr>
          <a:xfrm>
            <a:off x="241300" y="365125"/>
            <a:ext cx="8637588" cy="644525"/>
          </a:xfrm>
        </p:spPr>
        <p:txBody>
          <a:bodyPr/>
          <a:lstStyle/>
          <a:p>
            <a:pPr eaLnBrk="1" hangingPunct="1"/>
            <a:r>
              <a:rPr lang="en-US" altLang="en-US" dirty="0"/>
              <a:t>Database</a:t>
            </a:r>
          </a:p>
        </p:txBody>
      </p:sp>
      <p:sp>
        <p:nvSpPr>
          <p:cNvPr id="104453" name="Footer Placeholder 2">
            <a:extLst>
              <a:ext uri="{FF2B5EF4-FFF2-40B4-BE49-F238E27FC236}">
                <a16:creationId xmlns:a16="http://schemas.microsoft.com/office/drawing/2014/main" id="{5C6027E8-55AD-A643-9947-7F375E02D90F}"/>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104454" name="Slide Number Placeholder 3">
            <a:extLst>
              <a:ext uri="{FF2B5EF4-FFF2-40B4-BE49-F238E27FC236}">
                <a16:creationId xmlns:a16="http://schemas.microsoft.com/office/drawing/2014/main" id="{FAA4A384-2892-024F-A036-E7BC5EA028D1}"/>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764B0A5D-ED75-3F49-805B-E1DC4342205E}" type="slidenum">
              <a:rPr lang="en-US" altLang="en-US" smtClean="0">
                <a:solidFill>
                  <a:srgbClr val="161E2D"/>
                </a:solidFill>
                <a:latin typeface="Arial" panose="020B0604020202020204" pitchFamily="34" charset="0"/>
              </a:rPr>
              <a:pPr fontAlgn="base">
                <a:spcBef>
                  <a:spcPct val="0"/>
                </a:spcBef>
                <a:spcAft>
                  <a:spcPct val="0"/>
                </a:spcAft>
              </a:pPr>
              <a:t>72</a:t>
            </a:fld>
            <a:endParaRPr lang="en-US" altLang="en-US" dirty="0">
              <a:solidFill>
                <a:srgbClr val="161E2D"/>
              </a:solidFill>
              <a:latin typeface="Arial" panose="020B0604020202020204" pitchFamily="34" charset="0"/>
            </a:endParaRPr>
          </a:p>
        </p:txBody>
      </p:sp>
      <p:sp>
        <p:nvSpPr>
          <p:cNvPr id="104455" name="Text Placeholder 4">
            <a:extLst>
              <a:ext uri="{FF2B5EF4-FFF2-40B4-BE49-F238E27FC236}">
                <a16:creationId xmlns:a16="http://schemas.microsoft.com/office/drawing/2014/main" id="{188862D0-81C8-3B40-BD92-1C9D2BF04F72}"/>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1/5</a:t>
            </a:r>
          </a:p>
        </p:txBody>
      </p:sp>
      <p:sp>
        <p:nvSpPr>
          <p:cNvPr id="104456" name="TextBox 9">
            <a:extLst>
              <a:ext uri="{FF2B5EF4-FFF2-40B4-BE49-F238E27FC236}">
                <a16:creationId xmlns:a16="http://schemas.microsoft.com/office/drawing/2014/main" id="{829A0811-AEFF-5944-B217-8AB8B320C79E}"/>
              </a:ext>
            </a:extLst>
          </p:cNvPr>
          <p:cNvSpPr txBox="1">
            <a:spLocks noChangeArrowheads="1"/>
          </p:cNvSpPr>
          <p:nvPr/>
        </p:nvSpPr>
        <p:spPr bwMode="auto">
          <a:xfrm>
            <a:off x="2239963"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Aurora</a:t>
            </a:r>
          </a:p>
        </p:txBody>
      </p:sp>
      <p:cxnSp>
        <p:nvCxnSpPr>
          <p:cNvPr id="11" name="Straight Connector 10">
            <a:extLst>
              <a:ext uri="{FF2B5EF4-FFF2-40B4-BE49-F238E27FC236}">
                <a16:creationId xmlns:a16="http://schemas.microsoft.com/office/drawing/2014/main" id="{958234AF-72E7-B046-9A48-6ADC176C0529}"/>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04458" name="TextBox 11">
            <a:extLst>
              <a:ext uri="{FF2B5EF4-FFF2-40B4-BE49-F238E27FC236}">
                <a16:creationId xmlns:a16="http://schemas.microsoft.com/office/drawing/2014/main" id="{46ACAD7F-F309-DB40-81AB-1FFA41C25E4A}"/>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DocumentDB </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(with MongoDB compatibility)</a:t>
            </a:r>
          </a:p>
        </p:txBody>
      </p:sp>
      <p:sp>
        <p:nvSpPr>
          <p:cNvPr id="104459" name="TextBox 12">
            <a:extLst>
              <a:ext uri="{FF2B5EF4-FFF2-40B4-BE49-F238E27FC236}">
                <a16:creationId xmlns:a16="http://schemas.microsoft.com/office/drawing/2014/main" id="{F3466FCE-F293-BA43-8AA3-223118ECE0CC}"/>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DynamoDB</a:t>
            </a:r>
          </a:p>
        </p:txBody>
      </p:sp>
      <p:cxnSp>
        <p:nvCxnSpPr>
          <p:cNvPr id="14" name="Straight Connector 13">
            <a:extLst>
              <a:ext uri="{FF2B5EF4-FFF2-40B4-BE49-F238E27FC236}">
                <a16:creationId xmlns:a16="http://schemas.microsoft.com/office/drawing/2014/main" id="{637BF18A-4B16-3A40-B020-FD88415FC51D}"/>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04461" name="TextBox 15">
            <a:extLst>
              <a:ext uri="{FF2B5EF4-FFF2-40B4-BE49-F238E27FC236}">
                <a16:creationId xmlns:a16="http://schemas.microsoft.com/office/drawing/2014/main" id="{28012573-4F16-6648-BC3C-2B304C89DF3D}"/>
              </a:ext>
            </a:extLst>
          </p:cNvPr>
          <p:cNvSpPr txBox="1">
            <a:spLocks noChangeArrowheads="1"/>
          </p:cNvSpPr>
          <p:nvPr/>
        </p:nvSpPr>
        <p:spPr bwMode="auto">
          <a:xfrm>
            <a:off x="6983669" y="3259138"/>
            <a:ext cx="1052241"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Attribute</a:t>
            </a:r>
          </a:p>
        </p:txBody>
      </p:sp>
      <p:sp>
        <p:nvSpPr>
          <p:cNvPr id="104462" name="TextBox 16">
            <a:extLst>
              <a:ext uri="{FF2B5EF4-FFF2-40B4-BE49-F238E27FC236}">
                <a16:creationId xmlns:a16="http://schemas.microsoft.com/office/drawing/2014/main" id="{D079C86F-8DFF-2A42-8375-A21FDD433473}"/>
              </a:ext>
            </a:extLst>
          </p:cNvPr>
          <p:cNvSpPr txBox="1">
            <a:spLocks noChangeArrowheads="1"/>
          </p:cNvSpPr>
          <p:nvPr/>
        </p:nvSpPr>
        <p:spPr bwMode="auto">
          <a:xfrm>
            <a:off x="8220319" y="3259138"/>
            <a:ext cx="840341"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Items</a:t>
            </a:r>
          </a:p>
        </p:txBody>
      </p:sp>
      <p:sp>
        <p:nvSpPr>
          <p:cNvPr id="104463" name="TextBox 17">
            <a:extLst>
              <a:ext uri="{FF2B5EF4-FFF2-40B4-BE49-F238E27FC236}">
                <a16:creationId xmlns:a16="http://schemas.microsoft.com/office/drawing/2014/main" id="{0728E737-CEF7-3E48-B1A9-F6855091AC16}"/>
              </a:ext>
            </a:extLst>
          </p:cNvPr>
          <p:cNvSpPr txBox="1">
            <a:spLocks noChangeArrowheads="1"/>
          </p:cNvSpPr>
          <p:nvPr/>
        </p:nvSpPr>
        <p:spPr bwMode="auto">
          <a:xfrm>
            <a:off x="6983669" y="4170363"/>
            <a:ext cx="1032933"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Item</a:t>
            </a:r>
          </a:p>
        </p:txBody>
      </p:sp>
      <p:sp>
        <p:nvSpPr>
          <p:cNvPr id="104464" name="TextBox 19">
            <a:extLst>
              <a:ext uri="{FF2B5EF4-FFF2-40B4-BE49-F238E27FC236}">
                <a16:creationId xmlns:a16="http://schemas.microsoft.com/office/drawing/2014/main" id="{B8854DBD-F3A0-D543-A939-29058EF5F7D0}"/>
              </a:ext>
            </a:extLst>
          </p:cNvPr>
          <p:cNvSpPr txBox="1">
            <a:spLocks noChangeArrowheads="1"/>
          </p:cNvSpPr>
          <p:nvPr/>
        </p:nvSpPr>
        <p:spPr bwMode="auto">
          <a:xfrm>
            <a:off x="8220318" y="4170363"/>
            <a:ext cx="840341"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Table</a:t>
            </a:r>
          </a:p>
        </p:txBody>
      </p:sp>
      <p:sp>
        <p:nvSpPr>
          <p:cNvPr id="104465" name="TextBox 20">
            <a:extLst>
              <a:ext uri="{FF2B5EF4-FFF2-40B4-BE49-F238E27FC236}">
                <a16:creationId xmlns:a16="http://schemas.microsoft.com/office/drawing/2014/main" id="{09CAA948-6E42-8D4D-89AE-32D6DFB7A096}"/>
              </a:ext>
            </a:extLst>
          </p:cNvPr>
          <p:cNvSpPr txBox="1">
            <a:spLocks noChangeArrowheads="1"/>
          </p:cNvSpPr>
          <p:nvPr/>
        </p:nvSpPr>
        <p:spPr bwMode="auto">
          <a:xfrm>
            <a:off x="6983670" y="5068888"/>
            <a:ext cx="103293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Attributes</a:t>
            </a:r>
          </a:p>
        </p:txBody>
      </p:sp>
      <p:sp>
        <p:nvSpPr>
          <p:cNvPr id="104466" name="TextBox 21">
            <a:extLst>
              <a:ext uri="{FF2B5EF4-FFF2-40B4-BE49-F238E27FC236}">
                <a16:creationId xmlns:a16="http://schemas.microsoft.com/office/drawing/2014/main" id="{0589CE34-7CE1-A349-975E-08D31EA1B876}"/>
              </a:ext>
            </a:extLst>
          </p:cNvPr>
          <p:cNvSpPr txBox="1">
            <a:spLocks noChangeArrowheads="1"/>
          </p:cNvSpPr>
          <p:nvPr/>
        </p:nvSpPr>
        <p:spPr bwMode="auto">
          <a:xfrm>
            <a:off x="7981136" y="5068888"/>
            <a:ext cx="1306007"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Global secondary</a:t>
            </a:r>
          </a:p>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index</a:t>
            </a:r>
          </a:p>
        </p:txBody>
      </p:sp>
      <p:sp>
        <p:nvSpPr>
          <p:cNvPr id="104467" name="TextBox 24">
            <a:extLst>
              <a:ext uri="{FF2B5EF4-FFF2-40B4-BE49-F238E27FC236}">
                <a16:creationId xmlns:a16="http://schemas.microsoft.com/office/drawing/2014/main" id="{0E200EC6-C062-1A40-9257-2D0B5B2D546E}"/>
              </a:ext>
            </a:extLst>
          </p:cNvPr>
          <p:cNvSpPr txBox="1">
            <a:spLocks noChangeArrowheads="1"/>
          </p:cNvSpPr>
          <p:nvPr/>
        </p:nvSpPr>
        <p:spPr bwMode="auto">
          <a:xfrm>
            <a:off x="9196786" y="3254375"/>
            <a:ext cx="1497524"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Amazon DynamoDB Accelerator (DAX)</a:t>
            </a:r>
          </a:p>
        </p:txBody>
      </p:sp>
      <p:pic>
        <p:nvPicPr>
          <p:cNvPr id="104468" name="Graphic 6">
            <a:extLst>
              <a:ext uri="{FF2B5EF4-FFF2-40B4-BE49-F238E27FC236}">
                <a16:creationId xmlns:a16="http://schemas.microsoft.com/office/drawing/2014/main" id="{F149594A-12E6-C347-B6A0-9A8BEECB5AF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63340" y="27971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469" name="Graphic 14">
            <a:extLst>
              <a:ext uri="{FF2B5EF4-FFF2-40B4-BE49-F238E27FC236}">
                <a16:creationId xmlns:a16="http://schemas.microsoft.com/office/drawing/2014/main" id="{55BDC868-9646-FE41-9BDB-2E2A0A1A6B7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274453" y="37242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470" name="Graphic 25">
            <a:extLst>
              <a:ext uri="{FF2B5EF4-FFF2-40B4-BE49-F238E27FC236}">
                <a16:creationId xmlns:a16="http://schemas.microsoft.com/office/drawing/2014/main" id="{1CB47884-F67C-AF49-9767-2BE50F29DCC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277628" y="46037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471" name="Graphic 27">
            <a:extLst>
              <a:ext uri="{FF2B5EF4-FFF2-40B4-BE49-F238E27FC236}">
                <a16:creationId xmlns:a16="http://schemas.microsoft.com/office/drawing/2014/main" id="{552F6A96-CAEA-954F-A216-F8F3C28910B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405540"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472" name="Graphic 29">
            <a:extLst>
              <a:ext uri="{FF2B5EF4-FFF2-40B4-BE49-F238E27FC236}">
                <a16:creationId xmlns:a16="http://schemas.microsoft.com/office/drawing/2014/main" id="{9B4391C9-B69A-6E45-B01C-34171B9B021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405540" y="37242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473" name="Graphic 31">
            <a:extLst>
              <a:ext uri="{FF2B5EF4-FFF2-40B4-BE49-F238E27FC236}">
                <a16:creationId xmlns:a16="http://schemas.microsoft.com/office/drawing/2014/main" id="{056F3084-8A07-AE4B-8D4E-2939A4363F1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411890" y="46085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474" name="Graphic 33">
            <a:extLst>
              <a:ext uri="{FF2B5EF4-FFF2-40B4-BE49-F238E27FC236}">
                <a16:creationId xmlns:a16="http://schemas.microsoft.com/office/drawing/2014/main" id="{4751D23F-CD50-5F45-A184-484E43598D42}"/>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726868" y="279303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extBox 16">
            <a:extLst>
              <a:ext uri="{FF2B5EF4-FFF2-40B4-BE49-F238E27FC236}">
                <a16:creationId xmlns:a16="http://schemas.microsoft.com/office/drawing/2014/main" id="{803F231A-98CC-0949-9D4F-CED981F1653C}"/>
              </a:ext>
            </a:extLst>
          </p:cNvPr>
          <p:cNvSpPr txBox="1">
            <a:spLocks noChangeArrowheads="1"/>
          </p:cNvSpPr>
          <p:nvPr/>
        </p:nvSpPr>
        <p:spPr bwMode="auto">
          <a:xfrm>
            <a:off x="10881238" y="3259138"/>
            <a:ext cx="840341"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Stream</a:t>
            </a:r>
          </a:p>
        </p:txBody>
      </p:sp>
      <p:pic>
        <p:nvPicPr>
          <p:cNvPr id="29" name="Graphic 27">
            <a:extLst>
              <a:ext uri="{FF2B5EF4-FFF2-40B4-BE49-F238E27FC236}">
                <a16:creationId xmlns:a16="http://schemas.microsoft.com/office/drawing/2014/main" id="{B0DA300B-6E02-014A-8E28-6D55973F2BDA}"/>
              </a:ext>
            </a:extLst>
          </p:cNvPr>
          <p:cNvPicPr>
            <a:picLocks noChangeAspect="1" noChangeArrowheads="1"/>
          </p:cNvPicPr>
          <p:nvPr/>
        </p:nvPicPr>
        <p:blipFill>
          <a:blip r:embed="rId13">
            <a:extLst>
              <a:ext uri="{96DAC541-7B7A-43D3-8B79-37D633B846F1}">
                <asvg:svgBlip xmlns:asvg="http://schemas.microsoft.com/office/drawing/2016/SVG/main" r:embed="rId14"/>
              </a:ext>
            </a:extLst>
          </a:blip>
          <a:srcRect/>
          <a:stretch/>
        </p:blipFill>
        <p:spPr bwMode="auto">
          <a:xfrm>
            <a:off x="11072809"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TextBox 16">
            <a:extLst>
              <a:ext uri="{FF2B5EF4-FFF2-40B4-BE49-F238E27FC236}">
                <a16:creationId xmlns:a16="http://schemas.microsoft.com/office/drawing/2014/main" id="{1A7303FE-8AEF-D943-967C-399EE7B5704B}"/>
              </a:ext>
            </a:extLst>
          </p:cNvPr>
          <p:cNvSpPr txBox="1">
            <a:spLocks noChangeArrowheads="1"/>
          </p:cNvSpPr>
          <p:nvPr/>
        </p:nvSpPr>
        <p:spPr bwMode="auto">
          <a:xfrm>
            <a:off x="9328411" y="4172576"/>
            <a:ext cx="12499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Standard Access table class</a:t>
            </a:r>
          </a:p>
        </p:txBody>
      </p:sp>
      <p:sp>
        <p:nvSpPr>
          <p:cNvPr id="31" name="TextBox 19">
            <a:extLst>
              <a:ext uri="{FF2B5EF4-FFF2-40B4-BE49-F238E27FC236}">
                <a16:creationId xmlns:a16="http://schemas.microsoft.com/office/drawing/2014/main" id="{B7000F68-62BE-1C49-916B-0A2EA6E0CA78}"/>
              </a:ext>
            </a:extLst>
          </p:cNvPr>
          <p:cNvSpPr txBox="1">
            <a:spLocks noChangeArrowheads="1"/>
          </p:cNvSpPr>
          <p:nvPr/>
        </p:nvSpPr>
        <p:spPr bwMode="auto">
          <a:xfrm>
            <a:off x="9206727" y="5066386"/>
            <a:ext cx="1497501"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Standard</a:t>
            </a:r>
            <a:r>
              <a:rPr lang="en-US" sz="1100"/>
              <a:t>–</a:t>
            </a:r>
            <a:r>
              <a:rPr lang="en-US" altLang="en-US" sz="1100" dirty="0">
                <a:latin typeface="Arial" panose="020B0604020202020204" pitchFamily="34" charset="0"/>
                <a:ea typeface="Amazon Ember" panose="020B0603020204020204" pitchFamily="34" charset="0"/>
                <a:cs typeface="Arial" panose="020B0604020202020204" pitchFamily="34" charset="0"/>
              </a:rPr>
              <a:t>Infrequent Access table class</a:t>
            </a:r>
          </a:p>
        </p:txBody>
      </p:sp>
      <p:pic>
        <p:nvPicPr>
          <p:cNvPr id="32" name="Graphic 27">
            <a:extLst>
              <a:ext uri="{FF2B5EF4-FFF2-40B4-BE49-F238E27FC236}">
                <a16:creationId xmlns:a16="http://schemas.microsoft.com/office/drawing/2014/main" id="{453EF6A4-6350-7F4A-94EF-B30EEF4DE2C5}"/>
              </a:ext>
            </a:extLst>
          </p:cNvPr>
          <p:cNvPicPr>
            <a:picLocks noChangeAspect="1" noChangeArrowheads="1"/>
          </p:cNvPicPr>
          <p:nvPr/>
        </p:nvPicPr>
        <p:blipFill>
          <a:blip r:embed="rId15">
            <a:extLst>
              <a:ext uri="{96DAC541-7B7A-43D3-8B79-37D633B846F1}">
                <asvg:svgBlip xmlns:asvg="http://schemas.microsoft.com/office/drawing/2016/SVG/main" r:embed="rId16"/>
              </a:ext>
            </a:extLst>
          </a:blip>
          <a:srcRect/>
          <a:stretch/>
        </p:blipFill>
        <p:spPr bwMode="auto">
          <a:xfrm>
            <a:off x="9726868" y="372268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 name="Graphic 29">
            <a:extLst>
              <a:ext uri="{FF2B5EF4-FFF2-40B4-BE49-F238E27FC236}">
                <a16:creationId xmlns:a16="http://schemas.microsoft.com/office/drawing/2014/main" id="{432601FF-1D78-C74B-AD7D-107733240BDD}"/>
              </a:ext>
            </a:extLst>
          </p:cNvPr>
          <p:cNvPicPr>
            <a:picLocks noChangeAspect="1" noChangeArrowheads="1"/>
          </p:cNvPicPr>
          <p:nvPr/>
        </p:nvPicPr>
        <p:blipFill>
          <a:blip r:embed="rId17">
            <a:extLst>
              <a:ext uri="{96DAC541-7B7A-43D3-8B79-37D633B846F1}">
                <asvg:svgBlip xmlns:asvg="http://schemas.microsoft.com/office/drawing/2016/SVG/main" r:embed="rId18"/>
              </a:ext>
            </a:extLst>
          </a:blip>
          <a:srcRect/>
          <a:stretch/>
        </p:blipFill>
        <p:spPr bwMode="auto">
          <a:xfrm>
            <a:off x="9724761" y="46037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6497" name="Graphic 25">
            <a:extLst>
              <a:ext uri="{FF2B5EF4-FFF2-40B4-BE49-F238E27FC236}">
                <a16:creationId xmlns:a16="http://schemas.microsoft.com/office/drawing/2014/main" id="{D6340704-8DBB-AF47-A3D9-DB790DA368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8688" y="1182977"/>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6498" name="Graphic 23">
            <a:extLst>
              <a:ext uri="{FF2B5EF4-FFF2-40B4-BE49-F238E27FC236}">
                <a16:creationId xmlns:a16="http://schemas.microsoft.com/office/drawing/2014/main" id="{B7E82FF8-1E3F-E841-ADEB-3C11A13800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4275" y="1182977"/>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6499" name="Graphic 18">
            <a:extLst>
              <a:ext uri="{FF2B5EF4-FFF2-40B4-BE49-F238E27FC236}">
                <a16:creationId xmlns:a16="http://schemas.microsoft.com/office/drawing/2014/main" id="{2316EECD-EF56-9C4D-931C-5FCB904B49F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5100" y="1182977"/>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6501" name="Title 1">
            <a:extLst>
              <a:ext uri="{FF2B5EF4-FFF2-40B4-BE49-F238E27FC236}">
                <a16:creationId xmlns:a16="http://schemas.microsoft.com/office/drawing/2014/main" id="{2ABB7730-5E6B-CA4F-8EBF-9B1771052AA5}"/>
              </a:ext>
            </a:extLst>
          </p:cNvPr>
          <p:cNvSpPr>
            <a:spLocks noGrp="1" noChangeArrowheads="1"/>
          </p:cNvSpPr>
          <p:nvPr>
            <p:ph type="title"/>
          </p:nvPr>
        </p:nvSpPr>
        <p:spPr>
          <a:xfrm>
            <a:off x="241300" y="365125"/>
            <a:ext cx="8637588" cy="644525"/>
          </a:xfrm>
        </p:spPr>
        <p:txBody>
          <a:bodyPr/>
          <a:lstStyle/>
          <a:p>
            <a:pPr eaLnBrk="1" hangingPunct="1"/>
            <a:r>
              <a:rPr lang="en-US" altLang="en-US" dirty="0"/>
              <a:t>Database</a:t>
            </a:r>
          </a:p>
        </p:txBody>
      </p:sp>
      <p:sp>
        <p:nvSpPr>
          <p:cNvPr id="106502" name="Footer Placeholder 2">
            <a:extLst>
              <a:ext uri="{FF2B5EF4-FFF2-40B4-BE49-F238E27FC236}">
                <a16:creationId xmlns:a16="http://schemas.microsoft.com/office/drawing/2014/main" id="{885B322F-FE17-B641-840A-01089E5421B4}"/>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106503" name="Slide Number Placeholder 3">
            <a:extLst>
              <a:ext uri="{FF2B5EF4-FFF2-40B4-BE49-F238E27FC236}">
                <a16:creationId xmlns:a16="http://schemas.microsoft.com/office/drawing/2014/main" id="{0C9051E3-191F-0447-9A09-121D2BCE7C5C}"/>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3819D2B8-82F4-064B-B2F5-9416D9A3120F}" type="slidenum">
              <a:rPr lang="en-US" altLang="en-US" smtClean="0">
                <a:solidFill>
                  <a:srgbClr val="161E2D"/>
                </a:solidFill>
                <a:latin typeface="Arial" panose="020B0604020202020204" pitchFamily="34" charset="0"/>
              </a:rPr>
              <a:pPr fontAlgn="base">
                <a:spcBef>
                  <a:spcPct val="0"/>
                </a:spcBef>
                <a:spcAft>
                  <a:spcPct val="0"/>
                </a:spcAft>
              </a:pPr>
              <a:t>73</a:t>
            </a:fld>
            <a:endParaRPr lang="en-US" altLang="en-US" dirty="0">
              <a:solidFill>
                <a:srgbClr val="161E2D"/>
              </a:solidFill>
              <a:latin typeface="Arial" panose="020B0604020202020204" pitchFamily="34" charset="0"/>
            </a:endParaRPr>
          </a:p>
        </p:txBody>
      </p:sp>
      <p:sp>
        <p:nvSpPr>
          <p:cNvPr id="106504" name="Text Placeholder 4">
            <a:extLst>
              <a:ext uri="{FF2B5EF4-FFF2-40B4-BE49-F238E27FC236}">
                <a16:creationId xmlns:a16="http://schemas.microsoft.com/office/drawing/2014/main" id="{58E3D760-72B0-3741-B347-95DEA99DB5C1}"/>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2/5</a:t>
            </a:r>
          </a:p>
        </p:txBody>
      </p:sp>
      <p:cxnSp>
        <p:nvCxnSpPr>
          <p:cNvPr id="11" name="Straight Connector 10">
            <a:extLst>
              <a:ext uri="{FF2B5EF4-FFF2-40B4-BE49-F238E27FC236}">
                <a16:creationId xmlns:a16="http://schemas.microsoft.com/office/drawing/2014/main" id="{958234AF-72E7-B046-9A48-6ADC176C0529}"/>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06507" name="TextBox 11">
            <a:extLst>
              <a:ext uri="{FF2B5EF4-FFF2-40B4-BE49-F238E27FC236}">
                <a16:creationId xmlns:a16="http://schemas.microsoft.com/office/drawing/2014/main" id="{B47D1872-5CC4-C849-A5AE-6091AF31AFDB}"/>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Database Migration Service (AWS DMS)</a:t>
            </a:r>
          </a:p>
        </p:txBody>
      </p:sp>
      <p:sp>
        <p:nvSpPr>
          <p:cNvPr id="106508" name="TextBox 12">
            <a:extLst>
              <a:ext uri="{FF2B5EF4-FFF2-40B4-BE49-F238E27FC236}">
                <a16:creationId xmlns:a16="http://schemas.microsoft.com/office/drawing/2014/main" id="{B6BD729F-6E0F-0F4E-88D8-361186EB9B48}"/>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Neptune</a:t>
            </a:r>
          </a:p>
        </p:txBody>
      </p:sp>
      <p:cxnSp>
        <p:nvCxnSpPr>
          <p:cNvPr id="14" name="Straight Connector 13">
            <a:extLst>
              <a:ext uri="{FF2B5EF4-FFF2-40B4-BE49-F238E27FC236}">
                <a16:creationId xmlns:a16="http://schemas.microsoft.com/office/drawing/2014/main" id="{637BF18A-4B16-3A40-B020-FD88415FC51D}"/>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E0191E6-E08F-E943-A425-CFBA01DEF619}"/>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06511" name="TextBox 15">
            <a:extLst>
              <a:ext uri="{FF2B5EF4-FFF2-40B4-BE49-F238E27FC236}">
                <a16:creationId xmlns:a16="http://schemas.microsoft.com/office/drawing/2014/main" id="{68AC3108-9073-5843-A1A9-A0DA9B8F3D7D}"/>
              </a:ext>
            </a:extLst>
          </p:cNvPr>
          <p:cNvSpPr txBox="1">
            <a:spLocks noChangeArrowheads="1"/>
          </p:cNvSpPr>
          <p:nvPr/>
        </p:nvSpPr>
        <p:spPr bwMode="auto">
          <a:xfrm>
            <a:off x="9102725" y="1946275"/>
            <a:ext cx="2201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Quantum Ledger Database (Amazon QLDB)</a:t>
            </a:r>
          </a:p>
        </p:txBody>
      </p:sp>
      <p:sp>
        <p:nvSpPr>
          <p:cNvPr id="106513" name="TextBox 17">
            <a:extLst>
              <a:ext uri="{FF2B5EF4-FFF2-40B4-BE49-F238E27FC236}">
                <a16:creationId xmlns:a16="http://schemas.microsoft.com/office/drawing/2014/main" id="{37AE2985-B562-4948-9DD8-6C9EC71A9F77}"/>
              </a:ext>
            </a:extLst>
          </p:cNvPr>
          <p:cNvSpPr txBox="1">
            <a:spLocks noChangeArrowheads="1"/>
          </p:cNvSpPr>
          <p:nvPr/>
        </p:nvSpPr>
        <p:spPr bwMode="auto">
          <a:xfrm>
            <a:off x="4801602" y="3260725"/>
            <a:ext cx="167281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Database migration</a:t>
            </a:r>
            <a:br>
              <a:rPr lang="en-US" altLang="en-US" sz="1100" dirty="0">
                <a:latin typeface="Arial" panose="020B0604020202020204" pitchFamily="34" charset="0"/>
                <a:ea typeface="Amazon Ember" panose="020B0603020204020204" pitchFamily="34" charset="0"/>
                <a:cs typeface="Arial" panose="020B0604020202020204" pitchFamily="34" charset="0"/>
              </a:rPr>
            </a:br>
            <a:r>
              <a:rPr lang="en-US" altLang="en-US" sz="1100" dirty="0">
                <a:latin typeface="Arial" panose="020B0604020202020204" pitchFamily="34" charset="0"/>
                <a:ea typeface="Amazon Ember" panose="020B0603020204020204" pitchFamily="34" charset="0"/>
                <a:cs typeface="Arial" panose="020B0604020202020204" pitchFamily="34" charset="0"/>
              </a:rPr>
              <a:t>workflow or job</a:t>
            </a:r>
          </a:p>
        </p:txBody>
      </p:sp>
      <p:pic>
        <p:nvPicPr>
          <p:cNvPr id="106517" name="Graphic 22">
            <a:extLst>
              <a:ext uri="{FF2B5EF4-FFF2-40B4-BE49-F238E27FC236}">
                <a16:creationId xmlns:a16="http://schemas.microsoft.com/office/drawing/2014/main" id="{0B69A6B9-9796-704F-876F-853B6333680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00675"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Graphic 7">
            <a:extLst>
              <a:ext uri="{FF2B5EF4-FFF2-40B4-BE49-F238E27FC236}">
                <a16:creationId xmlns:a16="http://schemas.microsoft.com/office/drawing/2014/main" id="{61BA0B38-C984-0A4B-AFC1-4C1F3EEADDF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89263"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Box 9">
            <a:extLst>
              <a:ext uri="{FF2B5EF4-FFF2-40B4-BE49-F238E27FC236}">
                <a16:creationId xmlns:a16="http://schemas.microsoft.com/office/drawing/2014/main" id="{92890001-6622-5041-BECE-7C74114204DF}"/>
              </a:ext>
            </a:extLst>
          </p:cNvPr>
          <p:cNvSpPr txBox="1">
            <a:spLocks noChangeArrowheads="1"/>
          </p:cNvSpPr>
          <p:nvPr/>
        </p:nvSpPr>
        <p:spPr bwMode="auto">
          <a:xfrm>
            <a:off x="2198688" y="1946275"/>
            <a:ext cx="23431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Keyspaces </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(for Apache Cassandra)</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7521" name="Graphic 21">
            <a:extLst>
              <a:ext uri="{FF2B5EF4-FFF2-40B4-BE49-F238E27FC236}">
                <a16:creationId xmlns:a16="http://schemas.microsoft.com/office/drawing/2014/main" id="{8176A2DF-61FA-5047-8DCF-8E8230AD5E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868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7522" name="Graphic 19">
            <a:extLst>
              <a:ext uri="{FF2B5EF4-FFF2-40B4-BE49-F238E27FC236}">
                <a16:creationId xmlns:a16="http://schemas.microsoft.com/office/drawing/2014/main" id="{27ACC991-9ABD-504F-8B46-3C7D76E1D8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42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7523" name="Graphic 16">
            <a:extLst>
              <a:ext uri="{FF2B5EF4-FFF2-40B4-BE49-F238E27FC236}">
                <a16:creationId xmlns:a16="http://schemas.microsoft.com/office/drawing/2014/main" id="{C75B6251-7A99-6748-A202-DC6C20C1C0F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351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7524" name="Graphic 6">
            <a:extLst>
              <a:ext uri="{FF2B5EF4-FFF2-40B4-BE49-F238E27FC236}">
                <a16:creationId xmlns:a16="http://schemas.microsoft.com/office/drawing/2014/main" id="{88CA6A9E-9683-0144-9A6D-B3FECC12B42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7525" name="Title 1">
            <a:extLst>
              <a:ext uri="{FF2B5EF4-FFF2-40B4-BE49-F238E27FC236}">
                <a16:creationId xmlns:a16="http://schemas.microsoft.com/office/drawing/2014/main" id="{F9069EDF-56D1-8644-BB9C-06844E645578}"/>
              </a:ext>
            </a:extLst>
          </p:cNvPr>
          <p:cNvSpPr>
            <a:spLocks noGrp="1" noChangeArrowheads="1"/>
          </p:cNvSpPr>
          <p:nvPr>
            <p:ph type="title"/>
          </p:nvPr>
        </p:nvSpPr>
        <p:spPr>
          <a:xfrm>
            <a:off x="241300" y="365125"/>
            <a:ext cx="8637588" cy="644525"/>
          </a:xfrm>
        </p:spPr>
        <p:txBody>
          <a:bodyPr/>
          <a:lstStyle/>
          <a:p>
            <a:pPr eaLnBrk="1" hangingPunct="1"/>
            <a:r>
              <a:rPr lang="en-US" altLang="en-US" dirty="0"/>
              <a:t>Database</a:t>
            </a:r>
          </a:p>
        </p:txBody>
      </p:sp>
      <p:sp>
        <p:nvSpPr>
          <p:cNvPr id="107526" name="Footer Placeholder 2">
            <a:extLst>
              <a:ext uri="{FF2B5EF4-FFF2-40B4-BE49-F238E27FC236}">
                <a16:creationId xmlns:a16="http://schemas.microsoft.com/office/drawing/2014/main" id="{176C9717-B59D-EB48-88B3-67C3CBA3F40E}"/>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107527" name="Slide Number Placeholder 3">
            <a:extLst>
              <a:ext uri="{FF2B5EF4-FFF2-40B4-BE49-F238E27FC236}">
                <a16:creationId xmlns:a16="http://schemas.microsoft.com/office/drawing/2014/main" id="{B3DB9705-680A-434D-91BB-A86A0F5F7A6F}"/>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1AD00452-F2AD-5743-89B7-C38DAE352F8F}" type="slidenum">
              <a:rPr lang="en-US" altLang="en-US" smtClean="0">
                <a:solidFill>
                  <a:srgbClr val="161E2D"/>
                </a:solidFill>
                <a:latin typeface="Arial" panose="020B0604020202020204" pitchFamily="34" charset="0"/>
              </a:rPr>
              <a:pPr fontAlgn="base">
                <a:spcBef>
                  <a:spcPct val="0"/>
                </a:spcBef>
                <a:spcAft>
                  <a:spcPct val="0"/>
                </a:spcAft>
              </a:pPr>
              <a:t>74</a:t>
            </a:fld>
            <a:endParaRPr lang="en-US" altLang="en-US" dirty="0">
              <a:solidFill>
                <a:srgbClr val="161E2D"/>
              </a:solidFill>
              <a:latin typeface="Arial" panose="020B0604020202020204" pitchFamily="34" charset="0"/>
            </a:endParaRPr>
          </a:p>
        </p:txBody>
      </p:sp>
      <p:sp>
        <p:nvSpPr>
          <p:cNvPr id="107528" name="Text Placeholder 4">
            <a:extLst>
              <a:ext uri="{FF2B5EF4-FFF2-40B4-BE49-F238E27FC236}">
                <a16:creationId xmlns:a16="http://schemas.microsoft.com/office/drawing/2014/main" id="{252BF258-0EBC-174E-B063-D6C6CEC40F7D}"/>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3/5</a:t>
            </a:r>
          </a:p>
        </p:txBody>
      </p:sp>
      <p:sp>
        <p:nvSpPr>
          <p:cNvPr id="107529" name="TextBox 9">
            <a:extLst>
              <a:ext uri="{FF2B5EF4-FFF2-40B4-BE49-F238E27FC236}">
                <a16:creationId xmlns:a16="http://schemas.microsoft.com/office/drawing/2014/main" id="{7A259214-8977-ED49-AE98-B22901C0B02D}"/>
              </a:ext>
            </a:extLst>
          </p:cNvPr>
          <p:cNvSpPr txBox="1">
            <a:spLocks noChangeArrowheads="1"/>
          </p:cNvSpPr>
          <p:nvPr/>
        </p:nvSpPr>
        <p:spPr bwMode="auto">
          <a:xfrm>
            <a:off x="2239963"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Relational Database Service (Amazon RDS)</a:t>
            </a:r>
          </a:p>
        </p:txBody>
      </p:sp>
      <p:cxnSp>
        <p:nvCxnSpPr>
          <p:cNvPr id="11" name="Straight Connector 10">
            <a:extLst>
              <a:ext uri="{FF2B5EF4-FFF2-40B4-BE49-F238E27FC236}">
                <a16:creationId xmlns:a16="http://schemas.microsoft.com/office/drawing/2014/main" id="{958234AF-72E7-B046-9A48-6ADC176C0529}"/>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07531" name="TextBox 11">
            <a:extLst>
              <a:ext uri="{FF2B5EF4-FFF2-40B4-BE49-F238E27FC236}">
                <a16:creationId xmlns:a16="http://schemas.microsoft.com/office/drawing/2014/main" id="{305934AE-2CF8-0945-B962-872BACD1EE94}"/>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RDS on</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VMware</a:t>
            </a:r>
          </a:p>
        </p:txBody>
      </p:sp>
      <p:sp>
        <p:nvSpPr>
          <p:cNvPr id="107532" name="TextBox 12">
            <a:extLst>
              <a:ext uri="{FF2B5EF4-FFF2-40B4-BE49-F238E27FC236}">
                <a16:creationId xmlns:a16="http://schemas.microsoft.com/office/drawing/2014/main" id="{6024B427-B50C-6944-8634-DD47698308B6}"/>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Timestream</a:t>
            </a:r>
          </a:p>
        </p:txBody>
      </p:sp>
      <p:cxnSp>
        <p:nvCxnSpPr>
          <p:cNvPr id="14" name="Straight Connector 13">
            <a:extLst>
              <a:ext uri="{FF2B5EF4-FFF2-40B4-BE49-F238E27FC236}">
                <a16:creationId xmlns:a16="http://schemas.microsoft.com/office/drawing/2014/main" id="{637BF18A-4B16-3A40-B020-FD88415FC51D}"/>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E0191E6-E08F-E943-A425-CFBA01DEF619}"/>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07535" name="TextBox 15">
            <a:extLst>
              <a:ext uri="{FF2B5EF4-FFF2-40B4-BE49-F238E27FC236}">
                <a16:creationId xmlns:a16="http://schemas.microsoft.com/office/drawing/2014/main" id="{E2DD21F0-8C4F-5546-83FF-6ECCB71EAFA2}"/>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ElastiCache</a:t>
            </a:r>
          </a:p>
        </p:txBody>
      </p:sp>
      <p:sp>
        <p:nvSpPr>
          <p:cNvPr id="107536" name="TextBox 17">
            <a:extLst>
              <a:ext uri="{FF2B5EF4-FFF2-40B4-BE49-F238E27FC236}">
                <a16:creationId xmlns:a16="http://schemas.microsoft.com/office/drawing/2014/main" id="{D416F419-7FF9-FD42-97EF-0DDC4E5EAB21}"/>
              </a:ext>
            </a:extLst>
          </p:cNvPr>
          <p:cNvSpPr txBox="1">
            <a:spLocks noChangeArrowheads="1"/>
          </p:cNvSpPr>
          <p:nvPr/>
        </p:nvSpPr>
        <p:spPr bwMode="auto">
          <a:xfrm>
            <a:off x="9047163" y="3259138"/>
            <a:ext cx="149383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Cache node</a:t>
            </a:r>
          </a:p>
        </p:txBody>
      </p:sp>
      <p:sp>
        <p:nvSpPr>
          <p:cNvPr id="107537" name="TextBox 18">
            <a:extLst>
              <a:ext uri="{FF2B5EF4-FFF2-40B4-BE49-F238E27FC236}">
                <a16:creationId xmlns:a16="http://schemas.microsoft.com/office/drawing/2014/main" id="{4C7EFA9A-FF53-F34F-B875-385059503128}"/>
              </a:ext>
            </a:extLst>
          </p:cNvPr>
          <p:cNvSpPr txBox="1">
            <a:spLocks noChangeArrowheads="1"/>
          </p:cNvSpPr>
          <p:nvPr/>
        </p:nvSpPr>
        <p:spPr bwMode="auto">
          <a:xfrm>
            <a:off x="10609265" y="3259138"/>
            <a:ext cx="137001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ElastiCache</a:t>
            </a:r>
          </a:p>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for Redis</a:t>
            </a:r>
          </a:p>
        </p:txBody>
      </p:sp>
      <p:sp>
        <p:nvSpPr>
          <p:cNvPr id="107538" name="TextBox 20">
            <a:extLst>
              <a:ext uri="{FF2B5EF4-FFF2-40B4-BE49-F238E27FC236}">
                <a16:creationId xmlns:a16="http://schemas.microsoft.com/office/drawing/2014/main" id="{BBCF310E-0574-9440-A500-81695E484335}"/>
              </a:ext>
            </a:extLst>
          </p:cNvPr>
          <p:cNvSpPr txBox="1">
            <a:spLocks noChangeArrowheads="1"/>
          </p:cNvSpPr>
          <p:nvPr/>
        </p:nvSpPr>
        <p:spPr bwMode="auto">
          <a:xfrm>
            <a:off x="9067800" y="4303713"/>
            <a:ext cx="147319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ElastiCache for Memcached</a:t>
            </a:r>
          </a:p>
        </p:txBody>
      </p:sp>
      <p:pic>
        <p:nvPicPr>
          <p:cNvPr id="107539" name="Graphic 7">
            <a:extLst>
              <a:ext uri="{FF2B5EF4-FFF2-40B4-BE49-F238E27FC236}">
                <a16:creationId xmlns:a16="http://schemas.microsoft.com/office/drawing/2014/main" id="{62C03206-181E-9A48-AA93-47970E879BF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566275" y="281463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7540" name="Graphic 24">
            <a:extLst>
              <a:ext uri="{FF2B5EF4-FFF2-40B4-BE49-F238E27FC236}">
                <a16:creationId xmlns:a16="http://schemas.microsoft.com/office/drawing/2014/main" id="{1BB1A929-4B62-3040-9466-CB51DB3ACE7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064875" y="280193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7541" name="Graphic 26">
            <a:extLst>
              <a:ext uri="{FF2B5EF4-FFF2-40B4-BE49-F238E27FC236}">
                <a16:creationId xmlns:a16="http://schemas.microsoft.com/office/drawing/2014/main" id="{ABD25C8D-B4F7-EB4E-907C-43613304706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566275" y="3851221"/>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TextBox 17">
            <a:extLst>
              <a:ext uri="{FF2B5EF4-FFF2-40B4-BE49-F238E27FC236}">
                <a16:creationId xmlns:a16="http://schemas.microsoft.com/office/drawing/2014/main" id="{D31E44C5-5269-D342-B776-F5AE2A0C38FA}"/>
              </a:ext>
            </a:extLst>
          </p:cNvPr>
          <p:cNvSpPr txBox="1">
            <a:spLocks noChangeArrowheads="1"/>
          </p:cNvSpPr>
          <p:nvPr/>
        </p:nvSpPr>
        <p:spPr bwMode="auto">
          <a:xfrm>
            <a:off x="2610645" y="3259138"/>
            <a:ext cx="149383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Multi-AZ</a:t>
            </a:r>
          </a:p>
        </p:txBody>
      </p:sp>
      <p:sp>
        <p:nvSpPr>
          <p:cNvPr id="24" name="TextBox 20">
            <a:extLst>
              <a:ext uri="{FF2B5EF4-FFF2-40B4-BE49-F238E27FC236}">
                <a16:creationId xmlns:a16="http://schemas.microsoft.com/office/drawing/2014/main" id="{FF907848-9789-E045-A88A-DB55E03ABD4C}"/>
              </a:ext>
            </a:extLst>
          </p:cNvPr>
          <p:cNvSpPr txBox="1">
            <a:spLocks noChangeArrowheads="1"/>
          </p:cNvSpPr>
          <p:nvPr/>
        </p:nvSpPr>
        <p:spPr bwMode="auto">
          <a:xfrm>
            <a:off x="2631282" y="4303713"/>
            <a:ext cx="147319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Multi-AZ DB cluster</a:t>
            </a:r>
          </a:p>
        </p:txBody>
      </p:sp>
      <p:pic>
        <p:nvPicPr>
          <p:cNvPr id="25" name="Graphic 7">
            <a:extLst>
              <a:ext uri="{FF2B5EF4-FFF2-40B4-BE49-F238E27FC236}">
                <a16:creationId xmlns:a16="http://schemas.microsoft.com/office/drawing/2014/main" id="{574393F3-6514-3E4E-BBE7-977F8ED7BF1C}"/>
              </a:ext>
            </a:extLst>
          </p:cNvPr>
          <p:cNvPicPr>
            <a:picLocks noChangeAspect="1" noChangeArrowheads="1"/>
          </p:cNvPicPr>
          <p:nvPr/>
        </p:nvPicPr>
        <p:blipFill>
          <a:blip r:embed="rId9">
            <a:extLst>
              <a:ext uri="{96DAC541-7B7A-43D3-8B79-37D633B846F1}">
                <asvg:svgBlip xmlns:asvg="http://schemas.microsoft.com/office/drawing/2016/SVG/main" r:embed="rId10"/>
              </a:ext>
            </a:extLst>
          </a:blip>
          <a:srcRect/>
          <a:stretch/>
        </p:blipFill>
        <p:spPr bwMode="auto">
          <a:xfrm>
            <a:off x="3129757" y="281463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Graphic 26">
            <a:extLst>
              <a:ext uri="{FF2B5EF4-FFF2-40B4-BE49-F238E27FC236}">
                <a16:creationId xmlns:a16="http://schemas.microsoft.com/office/drawing/2014/main" id="{42448EE2-FC18-8548-8931-35AA1B46CFEE}"/>
              </a:ext>
            </a:extLst>
          </p:cNvPr>
          <p:cNvPicPr>
            <a:picLocks noChangeAspect="1" noChangeArrowheads="1"/>
          </p:cNvPicPr>
          <p:nvPr/>
        </p:nvPicPr>
        <p:blipFill>
          <a:blip r:embed="rId11">
            <a:extLst>
              <a:ext uri="{96DAC541-7B7A-43D3-8B79-37D633B846F1}">
                <asvg:svgBlip xmlns:asvg="http://schemas.microsoft.com/office/drawing/2016/SVG/main" r:embed="rId12"/>
              </a:ext>
            </a:extLst>
          </a:blip>
          <a:srcRect/>
          <a:stretch/>
        </p:blipFill>
        <p:spPr bwMode="auto">
          <a:xfrm>
            <a:off x="3129757" y="3851221"/>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7524" name="Graphic 6">
            <a:extLst>
              <a:ext uri="{FF2B5EF4-FFF2-40B4-BE49-F238E27FC236}">
                <a16:creationId xmlns:a16="http://schemas.microsoft.com/office/drawing/2014/main" id="{88CA6A9E-9683-0144-9A6D-B3FECC12B42F}"/>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7525" name="Title 1">
            <a:extLst>
              <a:ext uri="{FF2B5EF4-FFF2-40B4-BE49-F238E27FC236}">
                <a16:creationId xmlns:a16="http://schemas.microsoft.com/office/drawing/2014/main" id="{F9069EDF-56D1-8644-BB9C-06844E645578}"/>
              </a:ext>
            </a:extLst>
          </p:cNvPr>
          <p:cNvSpPr>
            <a:spLocks noGrp="1" noChangeArrowheads="1"/>
          </p:cNvSpPr>
          <p:nvPr>
            <p:ph type="title"/>
          </p:nvPr>
        </p:nvSpPr>
        <p:spPr>
          <a:xfrm>
            <a:off x="241300" y="365125"/>
            <a:ext cx="8637588" cy="644525"/>
          </a:xfrm>
        </p:spPr>
        <p:txBody>
          <a:bodyPr/>
          <a:lstStyle/>
          <a:p>
            <a:pPr eaLnBrk="1" hangingPunct="1"/>
            <a:r>
              <a:rPr lang="en-US" altLang="en-US" dirty="0"/>
              <a:t>Database</a:t>
            </a:r>
          </a:p>
        </p:txBody>
      </p:sp>
      <p:sp>
        <p:nvSpPr>
          <p:cNvPr id="107526" name="Footer Placeholder 2">
            <a:extLst>
              <a:ext uri="{FF2B5EF4-FFF2-40B4-BE49-F238E27FC236}">
                <a16:creationId xmlns:a16="http://schemas.microsoft.com/office/drawing/2014/main" id="{176C9717-B59D-EB48-88B3-67C3CBA3F40E}"/>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107527" name="Slide Number Placeholder 3">
            <a:extLst>
              <a:ext uri="{FF2B5EF4-FFF2-40B4-BE49-F238E27FC236}">
                <a16:creationId xmlns:a16="http://schemas.microsoft.com/office/drawing/2014/main" id="{B3DB9705-680A-434D-91BB-A86A0F5F7A6F}"/>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1AD00452-F2AD-5743-89B7-C38DAE352F8F}" type="slidenum">
              <a:rPr lang="en-US" altLang="en-US" smtClean="0">
                <a:solidFill>
                  <a:srgbClr val="161E2D"/>
                </a:solidFill>
                <a:latin typeface="Arial" panose="020B0604020202020204" pitchFamily="34" charset="0"/>
              </a:rPr>
              <a:pPr fontAlgn="base">
                <a:spcBef>
                  <a:spcPct val="0"/>
                </a:spcBef>
                <a:spcAft>
                  <a:spcPct val="0"/>
                </a:spcAft>
              </a:pPr>
              <a:t>75</a:t>
            </a:fld>
            <a:endParaRPr lang="en-US" altLang="en-US" dirty="0">
              <a:solidFill>
                <a:srgbClr val="161E2D"/>
              </a:solidFill>
              <a:latin typeface="Arial" panose="020B0604020202020204" pitchFamily="34" charset="0"/>
            </a:endParaRPr>
          </a:p>
        </p:txBody>
      </p:sp>
      <p:sp>
        <p:nvSpPr>
          <p:cNvPr id="107528" name="Text Placeholder 4">
            <a:extLst>
              <a:ext uri="{FF2B5EF4-FFF2-40B4-BE49-F238E27FC236}">
                <a16:creationId xmlns:a16="http://schemas.microsoft.com/office/drawing/2014/main" id="{252BF258-0EBC-174E-B063-D6C6CEC40F7D}"/>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4/5</a:t>
            </a:r>
          </a:p>
        </p:txBody>
      </p:sp>
      <p:sp>
        <p:nvSpPr>
          <p:cNvPr id="107529" name="TextBox 9">
            <a:extLst>
              <a:ext uri="{FF2B5EF4-FFF2-40B4-BE49-F238E27FC236}">
                <a16:creationId xmlns:a16="http://schemas.microsoft.com/office/drawing/2014/main" id="{7A259214-8977-ED49-AE98-B22901C0B02D}"/>
              </a:ext>
            </a:extLst>
          </p:cNvPr>
          <p:cNvSpPr txBox="1">
            <a:spLocks noChangeArrowheads="1"/>
          </p:cNvSpPr>
          <p:nvPr/>
        </p:nvSpPr>
        <p:spPr bwMode="auto">
          <a:xfrm>
            <a:off x="2570005" y="1946275"/>
            <a:ext cx="160051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MemoryDB for Redis</a:t>
            </a:r>
          </a:p>
        </p:txBody>
      </p:sp>
      <p:cxnSp>
        <p:nvCxnSpPr>
          <p:cNvPr id="11" name="Straight Connector 10">
            <a:extLst>
              <a:ext uri="{FF2B5EF4-FFF2-40B4-BE49-F238E27FC236}">
                <a16:creationId xmlns:a16="http://schemas.microsoft.com/office/drawing/2014/main" id="{958234AF-72E7-B046-9A48-6ADC176C0529}"/>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37BF18A-4B16-3A40-B020-FD88415FC51D}"/>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E0191E6-E08F-E943-A425-CFBA01DEF619}"/>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83710838"/>
      </p:ext>
    </p:extLst>
  </p:cSld>
  <p:clrMapOvr>
    <a:masterClrMapping/>
  </p:clrMapOvr>
</p:sld>
</file>

<file path=ppt/slides/slide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66561" name="Picture 7"/>
          <p:cNvPicPr>
            <a:picLocks noChangeAspect="1" noChangeArrowheads="1"/>
          </p:cNvPicPr>
          <p:nvPr/>
        </p:nvPicPr>
        <p:blipFill rotWithShape="1">
          <a:blip r:embed="rId2"/>
          <a:srcRect/>
          <a:stretch>
            <a:fillRect/>
          </a:stretch>
        </p:blipFill>
        <p:spPr>
          <a:xfrm>
            <a:off x="2973388" y="1184275"/>
            <a:ext cx="762000" cy="762000"/>
          </a:xfrm>
          <a:prstGeom prst="rect">
            <a:avLst/>
          </a:prstGeom>
          <a:noFill/>
          <a:ln>
            <a:noFill/>
          </a:ln>
        </p:spPr>
      </p:pic>
      <p:sp>
        <p:nvSpPr>
          <p:cNvPr id="66562" name="Title 4"/>
          <p:cNvSpPr>
            <a:spLocks noGrp="1" noChangeArrowheads="1"/>
          </p:cNvSpPr>
          <p:nvPr>
            <p:ph type="title" idx="0"/>
          </p:nvPr>
        </p:nvSpPr>
        <p:spPr>
          <a:xfrm>
            <a:off x="241300" y="365125"/>
            <a:ext cx="8637588" cy="644525"/>
          </a:xfrm>
        </p:spPr>
        <p:txBody>
          <a:bodyPr/>
          <a:lstStyle/>
          <a:p>
            <a:pPr eaLnBrk="1" hangingPunct="1">
              <a:defRPr/>
            </a:pPr>
            <a:r>
              <a:rPr lang="en-US" altLang="en-US"/>
              <a:t>General Icons</a:t>
            </a:r>
            <a:endParaRPr lang="en-US" altLang="en-US"/>
          </a:p>
        </p:txBody>
      </p:sp>
      <p:sp>
        <p:nvSpPr>
          <p:cNvPr id="66563" name="Text Placeholder 5"/>
          <p:cNvSpPr>
            <a:spLocks noGrp="1" noChangeArrowheads="1"/>
          </p:cNvSpPr>
          <p:nvPr>
            <p:ph type="body" sz="quarter" idx="10"/>
          </p:nvPr>
        </p:nvSpPr>
        <p:spPr>
          <a:xfrm>
            <a:off x="10323513" y="365125"/>
            <a:ext cx="1627187" cy="644525"/>
          </a:xfrm>
        </p:spPr>
        <p:txBody>
          <a:bodyPr/>
          <a:lstStyle/>
          <a:p>
            <a:pPr eaLnBrk="1" hangingPunct="1">
              <a:defRPr/>
            </a:pPr>
            <a:r>
              <a:rPr lang="en-US" altLang="en-US"/>
              <a:t>4/5</a:t>
            </a:r>
            <a:endParaRPr lang="en-US" altLang="en-US"/>
          </a:p>
        </p:txBody>
      </p:sp>
      <p:sp>
        <p:nvSpPr>
          <p:cNvPr id="66564" name="Footer Placeholder 1"/>
          <p:cNvSpPr>
            <a:spLocks noGrp="1" noChangeArrowheads="1"/>
          </p:cNvSpPr>
          <p:nvPr>
            <p:ph type="ftr" sz="quarter" idx="11"/>
          </p:nvPr>
        </p:nvSpPr>
        <p:spPr>
          <a:noFill/>
        </p:spPr>
        <p:txBody>
          <a:bodyPr wrap="square" anchorCtr="0">
            <a:prstTxWarp prst="textNoShape">
              <a:avLst/>
            </a:prstTxWarp>
          </a:bodyPr>
          <a:lstStyle>
            <a:lvl1pPr>
              <a:defRPr>
                <a:solidFill>
                  <a:schemeClr val="tx1"/>
                </a:solidFill>
                <a:latin typeface="Calibri"/>
              </a:defRPr>
            </a:lvl1pPr>
            <a:lvl2pPr marL="742950" indent="-285750">
              <a:defRPr>
                <a:solidFill>
                  <a:schemeClr val="tx1"/>
                </a:solidFill>
                <a:latin typeface="Calibri"/>
              </a:defRPr>
            </a:lvl2pPr>
            <a:lvl3pPr marL="1143000" indent="-228600">
              <a:defRPr>
                <a:solidFill>
                  <a:schemeClr val="tx1"/>
                </a:solidFill>
                <a:latin typeface="Calibri"/>
              </a:defRPr>
            </a:lvl3pPr>
            <a:lvl4pPr marL="1600200" indent="-228600">
              <a:defRPr>
                <a:solidFill>
                  <a:schemeClr val="tx1"/>
                </a:solidFill>
                <a:latin typeface="Calibri"/>
              </a:defRPr>
            </a:lvl4pPr>
            <a:lvl5pPr marL="2057400" indent="-228600">
              <a:defRPr>
                <a:solidFill>
                  <a:schemeClr val="tx1"/>
                </a:solidFill>
                <a:latin typeface="Calibri"/>
              </a:defRPr>
            </a:lvl5pPr>
            <a:lvl6pPr marL="2514600" indent="-228600" eaLnBrk="0" fontAlgn="base" hangingPunct="0">
              <a:spcBef>
                <a:spcPct val="0"/>
              </a:spcBef>
              <a:spcAft>
                <a:spcPct val="0"/>
              </a:spcAft>
              <a:defRPr>
                <a:solidFill>
                  <a:schemeClr val="tx1"/>
                </a:solidFill>
                <a:latin typeface="Calibri"/>
              </a:defRPr>
            </a:lvl6pPr>
            <a:lvl7pPr marL="2971800" indent="-228600" eaLnBrk="0" fontAlgn="base" hangingPunct="0">
              <a:spcBef>
                <a:spcPct val="0"/>
              </a:spcBef>
              <a:spcAft>
                <a:spcPct val="0"/>
              </a:spcAft>
              <a:defRPr>
                <a:solidFill>
                  <a:schemeClr val="tx1"/>
                </a:solidFill>
                <a:latin typeface="Calibri"/>
              </a:defRPr>
            </a:lvl7pPr>
            <a:lvl8pPr marL="3429000" indent="-228600" eaLnBrk="0" fontAlgn="base" hangingPunct="0">
              <a:spcBef>
                <a:spcPct val="0"/>
              </a:spcBef>
              <a:spcAft>
                <a:spcPct val="0"/>
              </a:spcAft>
              <a:defRPr>
                <a:solidFill>
                  <a:schemeClr val="tx1"/>
                </a:solidFill>
                <a:latin typeface="Calibri"/>
              </a:defRPr>
            </a:lvl8pPr>
            <a:lvl9pPr marL="3886200" indent="-228600" eaLnBrk="0" fontAlgn="base" hangingPunct="0">
              <a:spcBef>
                <a:spcPct val="0"/>
              </a:spcBef>
              <a:spcAft>
                <a:spcPct val="0"/>
              </a:spcAft>
              <a:defRPr>
                <a:solidFill>
                  <a:schemeClr val="tx1"/>
                </a:solidFill>
                <a:latin typeface="Calibri"/>
              </a:defRPr>
            </a:lvl9pPr>
          </a:lstStyle>
          <a:p>
            <a:pPr>
              <a:spcBef>
                <a:spcPct val="0"/>
              </a:spcBef>
              <a:spcAft>
                <a:spcPct val="0"/>
              </a:spcAft>
              <a:defRPr/>
            </a:pPr>
            <a:r>
              <a:rPr lang="en-US" altLang="en-US">
                <a:solidFill>
                  <a:srgbClr val="161e2d"/>
                </a:solidFill>
                <a:latin typeface="Arial"/>
              </a:rPr>
              <a:t>© 2022, Amazon Web Services, Inc. or its affiliates. All rights reserved.</a:t>
            </a:r>
            <a:endParaRPr lang="en-US" altLang="en-US">
              <a:solidFill>
                <a:srgbClr val="161e2d"/>
              </a:solidFill>
              <a:latin typeface="Arial"/>
            </a:endParaRPr>
          </a:p>
        </p:txBody>
      </p:sp>
      <p:sp>
        <p:nvSpPr>
          <p:cNvPr id="66565" name="Slide Number Placeholder 2"/>
          <p:cNvSpPr>
            <a:spLocks noGrp="1" noChangeArrowheads="1"/>
          </p:cNvSpPr>
          <p:nvPr>
            <p:ph type="sldNum" sz="quarter" idx="12"/>
          </p:nvPr>
        </p:nvSpPr>
        <p:spPr>
          <a:noFill/>
        </p:spPr>
        <p:txBody>
          <a:bodyPr wrap="square" anchorCtr="0">
            <a:prstTxWarp prst="textNoShape">
              <a:avLst/>
            </a:prstTxWarp>
          </a:bodyPr>
          <a:lstStyle>
            <a:lvl1pPr>
              <a:defRPr>
                <a:solidFill>
                  <a:schemeClr val="tx1"/>
                </a:solidFill>
                <a:latin typeface="Calibri"/>
              </a:defRPr>
            </a:lvl1pPr>
            <a:lvl2pPr marL="742950" indent="-285750">
              <a:defRPr>
                <a:solidFill>
                  <a:schemeClr val="tx1"/>
                </a:solidFill>
                <a:latin typeface="Calibri"/>
              </a:defRPr>
            </a:lvl2pPr>
            <a:lvl3pPr marL="1143000" indent="-228600">
              <a:defRPr>
                <a:solidFill>
                  <a:schemeClr val="tx1"/>
                </a:solidFill>
                <a:latin typeface="Calibri"/>
              </a:defRPr>
            </a:lvl3pPr>
            <a:lvl4pPr marL="1600200" indent="-228600">
              <a:defRPr>
                <a:solidFill>
                  <a:schemeClr val="tx1"/>
                </a:solidFill>
                <a:latin typeface="Calibri"/>
              </a:defRPr>
            </a:lvl4pPr>
            <a:lvl5pPr marL="2057400" indent="-228600">
              <a:defRPr>
                <a:solidFill>
                  <a:schemeClr val="tx1"/>
                </a:solidFill>
                <a:latin typeface="Calibri"/>
              </a:defRPr>
            </a:lvl5pPr>
            <a:lvl6pPr marL="2514600" indent="-228600" eaLnBrk="0" fontAlgn="base" hangingPunct="0">
              <a:spcBef>
                <a:spcPct val="0"/>
              </a:spcBef>
              <a:spcAft>
                <a:spcPct val="0"/>
              </a:spcAft>
              <a:defRPr>
                <a:solidFill>
                  <a:schemeClr val="tx1"/>
                </a:solidFill>
                <a:latin typeface="Calibri"/>
              </a:defRPr>
            </a:lvl6pPr>
            <a:lvl7pPr marL="2971800" indent="-228600" eaLnBrk="0" fontAlgn="base" hangingPunct="0">
              <a:spcBef>
                <a:spcPct val="0"/>
              </a:spcBef>
              <a:spcAft>
                <a:spcPct val="0"/>
              </a:spcAft>
              <a:defRPr>
                <a:solidFill>
                  <a:schemeClr val="tx1"/>
                </a:solidFill>
                <a:latin typeface="Calibri"/>
              </a:defRPr>
            </a:lvl7pPr>
            <a:lvl8pPr marL="3429000" indent="-228600" eaLnBrk="0" fontAlgn="base" hangingPunct="0">
              <a:spcBef>
                <a:spcPct val="0"/>
              </a:spcBef>
              <a:spcAft>
                <a:spcPct val="0"/>
              </a:spcAft>
              <a:defRPr>
                <a:solidFill>
                  <a:schemeClr val="tx1"/>
                </a:solidFill>
                <a:latin typeface="Calibri"/>
              </a:defRPr>
            </a:lvl8pPr>
            <a:lvl9pPr marL="3886200" indent="-228600" eaLnBrk="0" fontAlgn="base" hangingPunct="0">
              <a:spcBef>
                <a:spcPct val="0"/>
              </a:spcBef>
              <a:spcAft>
                <a:spcPct val="0"/>
              </a:spcAft>
              <a:defRPr>
                <a:solidFill>
                  <a:schemeClr val="tx1"/>
                </a:solidFill>
                <a:latin typeface="Calibri"/>
              </a:defRPr>
            </a:lvl9pPr>
          </a:lstStyle>
          <a:p>
            <a:pPr>
              <a:spcBef>
                <a:spcPct val="0"/>
              </a:spcBef>
              <a:spcAft>
                <a:spcPct val="0"/>
              </a:spcAft>
              <a:defRPr/>
            </a:pPr>
            <a:fld id="{2DE13602-B0F5-CA48-BB3A-61F521B6C5B4}" type="slidenum">
              <a:rPr lang="en-US" altLang="en-US">
                <a:solidFill>
                  <a:srgbClr val="161e2d"/>
                </a:solidFill>
                <a:latin typeface="Arial"/>
              </a:rPr>
              <a:pPr>
                <a:spcBef>
                  <a:spcPct val="0"/>
                </a:spcBef>
                <a:spcAft>
                  <a:spcPct val="0"/>
                </a:spcAft>
                <a:defRPr/>
              </a:pPr>
              <a:t>3</a:t>
            </a:fld>
            <a:endParaRPr lang="en-US" altLang="en-US">
              <a:solidFill>
                <a:srgbClr val="161e2d"/>
              </a:solidFill>
              <a:latin typeface="Arial"/>
            </a:endParaRPr>
          </a:p>
        </p:txBody>
      </p:sp>
      <p:sp>
        <p:nvSpPr>
          <p:cNvPr id="66566" name="TextBox 9"/>
          <p:cNvSpPr txBox="1">
            <a:spLocks noChangeArrowheads="1"/>
          </p:cNvSpPr>
          <p:nvPr/>
        </p:nvSpPr>
        <p:spPr>
          <a:xfrm>
            <a:off x="2217738" y="1946275"/>
            <a:ext cx="2268537" cy="276999"/>
          </a:xfrm>
          <a:prstGeom prst="rect">
            <a:avLst/>
          </a:prstGeom>
          <a:noFill/>
          <a:ln>
            <a:noFill/>
          </a:ln>
        </p:spPr>
        <p:txBody>
          <a:bodyPr>
            <a:spAutoFit/>
          </a:bodyPr>
          <a:lstStyle>
            <a:lvl1pPr>
              <a:defRPr>
                <a:solidFill>
                  <a:schemeClr val="tx1"/>
                </a:solidFill>
                <a:latin typeface="Calibri"/>
              </a:defRPr>
            </a:lvl1pPr>
            <a:lvl2pPr marL="742950" indent="-285750">
              <a:defRPr>
                <a:solidFill>
                  <a:schemeClr val="tx1"/>
                </a:solidFill>
                <a:latin typeface="Calibri"/>
              </a:defRPr>
            </a:lvl2pPr>
            <a:lvl3pPr marL="1143000" indent="-228600">
              <a:defRPr>
                <a:solidFill>
                  <a:schemeClr val="tx1"/>
                </a:solidFill>
                <a:latin typeface="Calibri"/>
              </a:defRPr>
            </a:lvl3pPr>
            <a:lvl4pPr marL="1600200" indent="-228600">
              <a:defRPr>
                <a:solidFill>
                  <a:schemeClr val="tx1"/>
                </a:solidFill>
                <a:latin typeface="Calibri"/>
              </a:defRPr>
            </a:lvl4pPr>
            <a:lvl5pPr marL="2057400" indent="-228600">
              <a:defRPr>
                <a:solidFill>
                  <a:schemeClr val="tx1"/>
                </a:solidFill>
                <a:latin typeface="Calibri"/>
              </a:defRPr>
            </a:lvl5pPr>
            <a:lvl6pPr marL="2514600" indent="-228600" eaLnBrk="0" fontAlgn="base" hangingPunct="0">
              <a:spcBef>
                <a:spcPct val="0"/>
              </a:spcBef>
              <a:spcAft>
                <a:spcPct val="0"/>
              </a:spcAft>
              <a:defRPr>
                <a:solidFill>
                  <a:schemeClr val="tx1"/>
                </a:solidFill>
                <a:latin typeface="Calibri"/>
              </a:defRPr>
            </a:lvl6pPr>
            <a:lvl7pPr marL="2971800" indent="-228600" eaLnBrk="0" fontAlgn="base" hangingPunct="0">
              <a:spcBef>
                <a:spcPct val="0"/>
              </a:spcBef>
              <a:spcAft>
                <a:spcPct val="0"/>
              </a:spcAft>
              <a:defRPr>
                <a:solidFill>
                  <a:schemeClr val="tx1"/>
                </a:solidFill>
                <a:latin typeface="Calibri"/>
              </a:defRPr>
            </a:lvl7pPr>
            <a:lvl8pPr marL="3429000" indent="-228600" eaLnBrk="0" fontAlgn="base" hangingPunct="0">
              <a:spcBef>
                <a:spcPct val="0"/>
              </a:spcBef>
              <a:spcAft>
                <a:spcPct val="0"/>
              </a:spcAft>
              <a:defRPr>
                <a:solidFill>
                  <a:schemeClr val="tx1"/>
                </a:solidFill>
                <a:latin typeface="Calibri"/>
              </a:defRPr>
            </a:lvl8pPr>
            <a:lvl9pPr marL="3886200" indent="-228600" eaLnBrk="0" fontAlgn="base" hangingPunct="0">
              <a:spcBef>
                <a:spcPct val="0"/>
              </a:spcBef>
              <a:spcAft>
                <a:spcPct val="0"/>
              </a:spcAft>
              <a:defRPr>
                <a:solidFill>
                  <a:schemeClr val="tx1"/>
                </a:solidFill>
                <a:latin typeface="Calibri"/>
              </a:defRPr>
            </a:lvl9pPr>
          </a:lstStyle>
          <a:p>
            <a:pPr algn="ctr" eaLnBrk="1" hangingPunct="1">
              <a:defRPr/>
            </a:pPr>
            <a:r>
              <a:rPr lang="en-US" altLang="en-US" sz="1200">
                <a:latin typeface="Arial"/>
                <a:ea typeface="Amazon Ember"/>
                <a:cs typeface="Arial"/>
              </a:rPr>
              <a:t>AWS Marketplace</a:t>
            </a:r>
            <a:endParaRPr lang="en-US" altLang="en-US" sz="1200">
              <a:latin typeface="Arial"/>
              <a:ea typeface="Amazon Ember"/>
              <a:cs typeface="Arial"/>
            </a:endParaRPr>
          </a:p>
        </p:txBody>
      </p:sp>
      <p:pic>
        <p:nvPicPr>
          <p:cNvPr id="66567" name="Graphic 8"/>
          <p:cNvPicPr>
            <a:picLocks noChangeAspect="1" noChangeArrowheads="1"/>
          </p:cNvPicPr>
          <p:nvPr/>
        </p:nvPicPr>
        <p:blipFill rotWithShape="1">
          <a:blip r:embed="rId3"/>
          <a:srcRect/>
          <a:stretch>
            <a:fillRect/>
          </a:stretch>
        </p:blipFill>
        <p:spPr>
          <a:xfrm>
            <a:off x="3500438" y="2847975"/>
            <a:ext cx="469900" cy="469900"/>
          </a:xfrm>
          <a:prstGeom prst="rect">
            <a:avLst/>
          </a:prstGeom>
          <a:noFill/>
          <a:ln>
            <a:noFill/>
          </a:ln>
        </p:spPr>
      </p:pic>
      <p:pic>
        <p:nvPicPr>
          <p:cNvPr id="66568" name="Graphic 10"/>
          <p:cNvPicPr>
            <a:picLocks noChangeAspect="1" noChangeArrowheads="1"/>
          </p:cNvPicPr>
          <p:nvPr/>
        </p:nvPicPr>
        <p:blipFill rotWithShape="1">
          <a:blip r:embed="rId4"/>
          <a:srcRect/>
          <a:stretch>
            <a:fillRect/>
          </a:stretch>
        </p:blipFill>
        <p:spPr>
          <a:xfrm>
            <a:off x="4484688" y="2847975"/>
            <a:ext cx="469900" cy="469900"/>
          </a:xfrm>
          <a:prstGeom prst="rect">
            <a:avLst/>
          </a:prstGeom>
          <a:noFill/>
          <a:ln>
            <a:noFill/>
          </a:ln>
        </p:spPr>
      </p:pic>
      <p:pic>
        <p:nvPicPr>
          <p:cNvPr id="66569" name="Graphic 11"/>
          <p:cNvPicPr>
            <a:picLocks noChangeAspect="1" noChangeArrowheads="1"/>
          </p:cNvPicPr>
          <p:nvPr/>
        </p:nvPicPr>
        <p:blipFill rotWithShape="1">
          <a:blip r:embed="rId5"/>
          <a:srcRect/>
          <a:stretch>
            <a:fillRect/>
          </a:stretch>
        </p:blipFill>
        <p:spPr>
          <a:xfrm>
            <a:off x="5467350" y="2847975"/>
            <a:ext cx="469900" cy="469900"/>
          </a:xfrm>
          <a:prstGeom prst="rect">
            <a:avLst/>
          </a:prstGeom>
          <a:noFill/>
          <a:ln>
            <a:noFill/>
          </a:ln>
        </p:spPr>
      </p:pic>
      <p:pic>
        <p:nvPicPr>
          <p:cNvPr id="66570" name="Graphic 12"/>
          <p:cNvPicPr>
            <a:picLocks noChangeAspect="1" noChangeArrowheads="1"/>
          </p:cNvPicPr>
          <p:nvPr/>
        </p:nvPicPr>
        <p:blipFill rotWithShape="1">
          <a:blip r:embed="rId6"/>
          <a:srcRect/>
          <a:stretch>
            <a:fillRect/>
          </a:stretch>
        </p:blipFill>
        <p:spPr>
          <a:xfrm>
            <a:off x="6451600" y="2847975"/>
            <a:ext cx="469900" cy="469900"/>
          </a:xfrm>
          <a:prstGeom prst="rect">
            <a:avLst/>
          </a:prstGeom>
          <a:noFill/>
          <a:ln>
            <a:noFill/>
          </a:ln>
        </p:spPr>
      </p:pic>
      <p:pic>
        <p:nvPicPr>
          <p:cNvPr id="66571" name="Graphic 13"/>
          <p:cNvPicPr>
            <a:picLocks noChangeAspect="1" noChangeArrowheads="1"/>
          </p:cNvPicPr>
          <p:nvPr/>
        </p:nvPicPr>
        <p:blipFill rotWithShape="1">
          <a:blip r:embed="rId7"/>
          <a:srcRect/>
          <a:stretch>
            <a:fillRect/>
          </a:stretch>
        </p:blipFill>
        <p:spPr>
          <a:xfrm>
            <a:off x="7435850" y="2847975"/>
            <a:ext cx="469900" cy="469900"/>
          </a:xfrm>
          <a:prstGeom prst="rect">
            <a:avLst/>
          </a:prstGeom>
          <a:noFill/>
          <a:ln>
            <a:noFill/>
          </a:ln>
        </p:spPr>
      </p:pic>
      <p:pic>
        <p:nvPicPr>
          <p:cNvPr id="66572" name="Graphic 14"/>
          <p:cNvPicPr>
            <a:picLocks noChangeAspect="1" noChangeArrowheads="1"/>
          </p:cNvPicPr>
          <p:nvPr/>
        </p:nvPicPr>
        <p:blipFill rotWithShape="1">
          <a:blip r:embed="rId8"/>
          <a:srcRect/>
          <a:stretch>
            <a:fillRect/>
          </a:stretch>
        </p:blipFill>
        <p:spPr>
          <a:xfrm>
            <a:off x="8418513" y="2847975"/>
            <a:ext cx="469900" cy="469900"/>
          </a:xfrm>
          <a:prstGeom prst="rect">
            <a:avLst/>
          </a:prstGeom>
          <a:noFill/>
          <a:ln>
            <a:noFill/>
          </a:ln>
        </p:spPr>
      </p:pic>
      <p:pic>
        <p:nvPicPr>
          <p:cNvPr id="66573" name="Graphic 15"/>
          <p:cNvPicPr>
            <a:picLocks noChangeAspect="1" noChangeArrowheads="1"/>
          </p:cNvPicPr>
          <p:nvPr/>
        </p:nvPicPr>
        <p:blipFill rotWithShape="1">
          <a:blip r:embed="rId9"/>
          <a:srcRect/>
          <a:stretch>
            <a:fillRect/>
          </a:stretch>
        </p:blipFill>
        <p:spPr>
          <a:xfrm>
            <a:off x="9402763" y="2847975"/>
            <a:ext cx="469900" cy="469900"/>
          </a:xfrm>
          <a:prstGeom prst="rect">
            <a:avLst/>
          </a:prstGeom>
          <a:noFill/>
          <a:ln>
            <a:noFill/>
          </a:ln>
        </p:spPr>
      </p:pic>
      <p:pic>
        <p:nvPicPr>
          <p:cNvPr id="66582" name="Graphic 24"/>
          <p:cNvPicPr>
            <a:picLocks noChangeAspect="1" noChangeArrowheads="1"/>
          </p:cNvPicPr>
          <p:nvPr/>
        </p:nvPicPr>
        <p:blipFill rotWithShape="1">
          <a:blip r:embed="rId10"/>
          <a:srcRect/>
          <a:stretch>
            <a:fillRect/>
          </a:stretch>
        </p:blipFill>
        <p:spPr>
          <a:xfrm>
            <a:off x="2573338" y="2847975"/>
            <a:ext cx="469900" cy="469900"/>
          </a:xfrm>
          <a:prstGeom prst="rect">
            <a:avLst/>
          </a:prstGeom>
          <a:noFill/>
          <a:ln>
            <a:noFill/>
          </a:ln>
        </p:spPr>
      </p:pic>
      <p:sp>
        <p:nvSpPr>
          <p:cNvPr id="66583" name="TextBox 25"/>
          <p:cNvSpPr txBox="1">
            <a:spLocks noChangeArrowheads="1"/>
          </p:cNvSpPr>
          <p:nvPr/>
        </p:nvSpPr>
        <p:spPr>
          <a:xfrm>
            <a:off x="2271713" y="3376613"/>
            <a:ext cx="1073150" cy="261610"/>
          </a:xfrm>
          <a:prstGeom prst="rect">
            <a:avLst/>
          </a:prstGeom>
          <a:noFill/>
          <a:ln>
            <a:noFill/>
          </a:ln>
        </p:spPr>
        <p:txBody>
          <a:bodyPr>
            <a:spAutoFit/>
          </a:bodyPr>
          <a:lstStyle>
            <a:lvl1pPr>
              <a:defRPr>
                <a:solidFill>
                  <a:schemeClr val="tx1"/>
                </a:solidFill>
                <a:latin typeface="Calibri"/>
              </a:defRPr>
            </a:lvl1pPr>
            <a:lvl2pPr marL="742950" indent="-285750">
              <a:defRPr>
                <a:solidFill>
                  <a:schemeClr val="tx1"/>
                </a:solidFill>
                <a:latin typeface="Calibri"/>
              </a:defRPr>
            </a:lvl2pPr>
            <a:lvl3pPr marL="1143000" indent="-228600">
              <a:defRPr>
                <a:solidFill>
                  <a:schemeClr val="tx1"/>
                </a:solidFill>
                <a:latin typeface="Calibri"/>
              </a:defRPr>
            </a:lvl3pPr>
            <a:lvl4pPr marL="1600200" indent="-228600">
              <a:defRPr>
                <a:solidFill>
                  <a:schemeClr val="tx1"/>
                </a:solidFill>
                <a:latin typeface="Calibri"/>
              </a:defRPr>
            </a:lvl4pPr>
            <a:lvl5pPr marL="2057400" indent="-228600">
              <a:defRPr>
                <a:solidFill>
                  <a:schemeClr val="tx1"/>
                </a:solidFill>
                <a:latin typeface="Calibri"/>
              </a:defRPr>
            </a:lvl5pPr>
            <a:lvl6pPr marL="2514600" indent="-228600" eaLnBrk="0" fontAlgn="base" hangingPunct="0">
              <a:spcBef>
                <a:spcPct val="0"/>
              </a:spcBef>
              <a:spcAft>
                <a:spcPct val="0"/>
              </a:spcAft>
              <a:defRPr>
                <a:solidFill>
                  <a:schemeClr val="tx1"/>
                </a:solidFill>
                <a:latin typeface="Calibri"/>
              </a:defRPr>
            </a:lvl6pPr>
            <a:lvl7pPr marL="2971800" indent="-228600" eaLnBrk="0" fontAlgn="base" hangingPunct="0">
              <a:spcBef>
                <a:spcPct val="0"/>
              </a:spcBef>
              <a:spcAft>
                <a:spcPct val="0"/>
              </a:spcAft>
              <a:defRPr>
                <a:solidFill>
                  <a:schemeClr val="tx1"/>
                </a:solidFill>
                <a:latin typeface="Calibri"/>
              </a:defRPr>
            </a:lvl7pPr>
            <a:lvl8pPr marL="3429000" indent="-228600" eaLnBrk="0" fontAlgn="base" hangingPunct="0">
              <a:spcBef>
                <a:spcPct val="0"/>
              </a:spcBef>
              <a:spcAft>
                <a:spcPct val="0"/>
              </a:spcAft>
              <a:defRPr>
                <a:solidFill>
                  <a:schemeClr val="tx1"/>
                </a:solidFill>
                <a:latin typeface="Calibri"/>
              </a:defRPr>
            </a:lvl8pPr>
            <a:lvl9pPr marL="3886200" indent="-228600" eaLnBrk="0" fontAlgn="base" hangingPunct="0">
              <a:spcBef>
                <a:spcPct val="0"/>
              </a:spcBef>
              <a:spcAft>
                <a:spcPct val="0"/>
              </a:spcAft>
              <a:defRPr>
                <a:solidFill>
                  <a:schemeClr val="tx1"/>
                </a:solidFill>
                <a:latin typeface="Calibri"/>
              </a:defRPr>
            </a:lvl9pPr>
          </a:lstStyle>
          <a:p>
            <a:pPr algn="ctr" eaLnBrk="1" hangingPunct="1">
              <a:defRPr/>
            </a:pPr>
            <a:r>
              <a:rPr lang="en-US" altLang="en-US" sz="1100">
                <a:solidFill>
                  <a:srgbClr val="000000"/>
                </a:solidFill>
                <a:latin typeface="Arial"/>
                <a:ea typeface="+mn-ea"/>
                <a:cs typeface="Arial"/>
              </a:rPr>
              <a:t>Client</a:t>
            </a:r>
            <a:endParaRPr lang="en-US" altLang="en-US" sz="1100">
              <a:solidFill>
                <a:srgbClr val="000000"/>
              </a:solidFill>
              <a:latin typeface="Arial"/>
              <a:ea typeface="+mn-ea"/>
              <a:cs typeface="Arial"/>
            </a:endParaRPr>
          </a:p>
        </p:txBody>
      </p:sp>
      <p:sp>
        <p:nvSpPr>
          <p:cNvPr id="66584" name="TextBox 26"/>
          <p:cNvSpPr txBox="1">
            <a:spLocks noChangeArrowheads="1"/>
          </p:cNvSpPr>
          <p:nvPr/>
        </p:nvSpPr>
        <p:spPr>
          <a:xfrm>
            <a:off x="3198813" y="3376613"/>
            <a:ext cx="1073150" cy="261610"/>
          </a:xfrm>
          <a:prstGeom prst="rect">
            <a:avLst/>
          </a:prstGeom>
          <a:noFill/>
          <a:ln>
            <a:noFill/>
          </a:ln>
        </p:spPr>
        <p:txBody>
          <a:bodyPr>
            <a:spAutoFit/>
          </a:bodyPr>
          <a:lstStyle>
            <a:lvl1pPr>
              <a:defRPr>
                <a:solidFill>
                  <a:schemeClr val="tx1"/>
                </a:solidFill>
                <a:latin typeface="Calibri"/>
              </a:defRPr>
            </a:lvl1pPr>
            <a:lvl2pPr marL="742950" indent="-285750">
              <a:defRPr>
                <a:solidFill>
                  <a:schemeClr val="tx1"/>
                </a:solidFill>
                <a:latin typeface="Calibri"/>
              </a:defRPr>
            </a:lvl2pPr>
            <a:lvl3pPr marL="1143000" indent="-228600">
              <a:defRPr>
                <a:solidFill>
                  <a:schemeClr val="tx1"/>
                </a:solidFill>
                <a:latin typeface="Calibri"/>
              </a:defRPr>
            </a:lvl3pPr>
            <a:lvl4pPr marL="1600200" indent="-228600">
              <a:defRPr>
                <a:solidFill>
                  <a:schemeClr val="tx1"/>
                </a:solidFill>
                <a:latin typeface="Calibri"/>
              </a:defRPr>
            </a:lvl4pPr>
            <a:lvl5pPr marL="2057400" indent="-228600">
              <a:defRPr>
                <a:solidFill>
                  <a:schemeClr val="tx1"/>
                </a:solidFill>
                <a:latin typeface="Calibri"/>
              </a:defRPr>
            </a:lvl5pPr>
            <a:lvl6pPr marL="2514600" indent="-228600" eaLnBrk="0" fontAlgn="base" hangingPunct="0">
              <a:spcBef>
                <a:spcPct val="0"/>
              </a:spcBef>
              <a:spcAft>
                <a:spcPct val="0"/>
              </a:spcAft>
              <a:defRPr>
                <a:solidFill>
                  <a:schemeClr val="tx1"/>
                </a:solidFill>
                <a:latin typeface="Calibri"/>
              </a:defRPr>
            </a:lvl6pPr>
            <a:lvl7pPr marL="2971800" indent="-228600" eaLnBrk="0" fontAlgn="base" hangingPunct="0">
              <a:spcBef>
                <a:spcPct val="0"/>
              </a:spcBef>
              <a:spcAft>
                <a:spcPct val="0"/>
              </a:spcAft>
              <a:defRPr>
                <a:solidFill>
                  <a:schemeClr val="tx1"/>
                </a:solidFill>
                <a:latin typeface="Calibri"/>
              </a:defRPr>
            </a:lvl7pPr>
            <a:lvl8pPr marL="3429000" indent="-228600" eaLnBrk="0" fontAlgn="base" hangingPunct="0">
              <a:spcBef>
                <a:spcPct val="0"/>
              </a:spcBef>
              <a:spcAft>
                <a:spcPct val="0"/>
              </a:spcAft>
              <a:defRPr>
                <a:solidFill>
                  <a:schemeClr val="tx1"/>
                </a:solidFill>
                <a:latin typeface="Calibri"/>
              </a:defRPr>
            </a:lvl8pPr>
            <a:lvl9pPr marL="3886200" indent="-228600" eaLnBrk="0" fontAlgn="base" hangingPunct="0">
              <a:spcBef>
                <a:spcPct val="0"/>
              </a:spcBef>
              <a:spcAft>
                <a:spcPct val="0"/>
              </a:spcAft>
              <a:defRPr>
                <a:solidFill>
                  <a:schemeClr val="tx1"/>
                </a:solidFill>
                <a:latin typeface="Calibri"/>
              </a:defRPr>
            </a:lvl9pPr>
          </a:lstStyle>
          <a:p>
            <a:pPr algn="ctr" eaLnBrk="1" hangingPunct="1">
              <a:defRPr/>
            </a:pPr>
            <a:r>
              <a:rPr lang="en-US" altLang="en-US" sz="1100">
                <a:solidFill>
                  <a:srgbClr val="000000"/>
                </a:solidFill>
                <a:latin typeface="Arial"/>
                <a:ea typeface="+mn-ea"/>
                <a:cs typeface="Arial"/>
              </a:rPr>
              <a:t>Disk</a:t>
            </a:r>
            <a:endParaRPr lang="en-US" altLang="en-US" sz="1100">
              <a:solidFill>
                <a:srgbClr val="000000"/>
              </a:solidFill>
              <a:latin typeface="Arial"/>
              <a:ea typeface="+mn-ea"/>
              <a:cs typeface="Arial"/>
            </a:endParaRPr>
          </a:p>
        </p:txBody>
      </p:sp>
      <p:sp>
        <p:nvSpPr>
          <p:cNvPr id="66585" name="TextBox 27"/>
          <p:cNvSpPr txBox="1">
            <a:spLocks noChangeArrowheads="1"/>
          </p:cNvSpPr>
          <p:nvPr/>
        </p:nvSpPr>
        <p:spPr>
          <a:xfrm>
            <a:off x="4183063" y="3376613"/>
            <a:ext cx="1071562" cy="261610"/>
          </a:xfrm>
          <a:prstGeom prst="rect">
            <a:avLst/>
          </a:prstGeom>
          <a:noFill/>
          <a:ln>
            <a:noFill/>
          </a:ln>
        </p:spPr>
        <p:txBody>
          <a:bodyPr>
            <a:spAutoFit/>
          </a:bodyPr>
          <a:lstStyle>
            <a:lvl1pPr>
              <a:defRPr>
                <a:solidFill>
                  <a:schemeClr val="tx1"/>
                </a:solidFill>
                <a:latin typeface="Calibri"/>
              </a:defRPr>
            </a:lvl1pPr>
            <a:lvl2pPr marL="742950" indent="-285750">
              <a:defRPr>
                <a:solidFill>
                  <a:schemeClr val="tx1"/>
                </a:solidFill>
                <a:latin typeface="Calibri"/>
              </a:defRPr>
            </a:lvl2pPr>
            <a:lvl3pPr marL="1143000" indent="-228600">
              <a:defRPr>
                <a:solidFill>
                  <a:schemeClr val="tx1"/>
                </a:solidFill>
                <a:latin typeface="Calibri"/>
              </a:defRPr>
            </a:lvl3pPr>
            <a:lvl4pPr marL="1600200" indent="-228600">
              <a:defRPr>
                <a:solidFill>
                  <a:schemeClr val="tx1"/>
                </a:solidFill>
                <a:latin typeface="Calibri"/>
              </a:defRPr>
            </a:lvl4pPr>
            <a:lvl5pPr marL="2057400" indent="-228600">
              <a:defRPr>
                <a:solidFill>
                  <a:schemeClr val="tx1"/>
                </a:solidFill>
                <a:latin typeface="Calibri"/>
              </a:defRPr>
            </a:lvl5pPr>
            <a:lvl6pPr marL="2514600" indent="-228600" eaLnBrk="0" fontAlgn="base" hangingPunct="0">
              <a:spcBef>
                <a:spcPct val="0"/>
              </a:spcBef>
              <a:spcAft>
                <a:spcPct val="0"/>
              </a:spcAft>
              <a:defRPr>
                <a:solidFill>
                  <a:schemeClr val="tx1"/>
                </a:solidFill>
                <a:latin typeface="Calibri"/>
              </a:defRPr>
            </a:lvl6pPr>
            <a:lvl7pPr marL="2971800" indent="-228600" eaLnBrk="0" fontAlgn="base" hangingPunct="0">
              <a:spcBef>
                <a:spcPct val="0"/>
              </a:spcBef>
              <a:spcAft>
                <a:spcPct val="0"/>
              </a:spcAft>
              <a:defRPr>
                <a:solidFill>
                  <a:schemeClr val="tx1"/>
                </a:solidFill>
                <a:latin typeface="Calibri"/>
              </a:defRPr>
            </a:lvl7pPr>
            <a:lvl8pPr marL="3429000" indent="-228600" eaLnBrk="0" fontAlgn="base" hangingPunct="0">
              <a:spcBef>
                <a:spcPct val="0"/>
              </a:spcBef>
              <a:spcAft>
                <a:spcPct val="0"/>
              </a:spcAft>
              <a:defRPr>
                <a:solidFill>
                  <a:schemeClr val="tx1"/>
                </a:solidFill>
                <a:latin typeface="Calibri"/>
              </a:defRPr>
            </a:lvl8pPr>
            <a:lvl9pPr marL="3886200" indent="-228600" eaLnBrk="0" fontAlgn="base" hangingPunct="0">
              <a:spcBef>
                <a:spcPct val="0"/>
              </a:spcBef>
              <a:spcAft>
                <a:spcPct val="0"/>
              </a:spcAft>
              <a:defRPr>
                <a:solidFill>
                  <a:schemeClr val="tx1"/>
                </a:solidFill>
                <a:latin typeface="Calibri"/>
              </a:defRPr>
            </a:lvl9pPr>
          </a:lstStyle>
          <a:p>
            <a:pPr algn="ctr" eaLnBrk="1" hangingPunct="1">
              <a:defRPr/>
            </a:pPr>
            <a:r>
              <a:rPr lang="en-US" altLang="en-US" sz="1100">
                <a:solidFill>
                  <a:srgbClr val="000000"/>
                </a:solidFill>
                <a:latin typeface="Arial"/>
                <a:ea typeface="+mn-ea"/>
                <a:cs typeface="Arial"/>
              </a:rPr>
              <a:t>Forums</a:t>
            </a:r>
            <a:endParaRPr lang="en-US" altLang="en-US" sz="1100">
              <a:solidFill>
                <a:srgbClr val="000000"/>
              </a:solidFill>
              <a:latin typeface="Arial"/>
              <a:ea typeface="+mn-ea"/>
              <a:cs typeface="Arial"/>
            </a:endParaRPr>
          </a:p>
        </p:txBody>
      </p:sp>
      <p:sp>
        <p:nvSpPr>
          <p:cNvPr id="66586" name="TextBox 28"/>
          <p:cNvSpPr txBox="1">
            <a:spLocks noChangeArrowheads="1"/>
          </p:cNvSpPr>
          <p:nvPr/>
        </p:nvSpPr>
        <p:spPr>
          <a:xfrm>
            <a:off x="5165725" y="3376613"/>
            <a:ext cx="1073150" cy="430887"/>
          </a:xfrm>
          <a:prstGeom prst="rect">
            <a:avLst/>
          </a:prstGeom>
          <a:noFill/>
          <a:ln>
            <a:noFill/>
          </a:ln>
        </p:spPr>
        <p:txBody>
          <a:bodyPr>
            <a:spAutoFit/>
          </a:bodyPr>
          <a:lstStyle>
            <a:lvl1pPr>
              <a:defRPr>
                <a:solidFill>
                  <a:schemeClr val="tx1"/>
                </a:solidFill>
                <a:latin typeface="Calibri"/>
              </a:defRPr>
            </a:lvl1pPr>
            <a:lvl2pPr marL="742950" indent="-285750">
              <a:defRPr>
                <a:solidFill>
                  <a:schemeClr val="tx1"/>
                </a:solidFill>
                <a:latin typeface="Calibri"/>
              </a:defRPr>
            </a:lvl2pPr>
            <a:lvl3pPr marL="1143000" indent="-228600">
              <a:defRPr>
                <a:solidFill>
                  <a:schemeClr val="tx1"/>
                </a:solidFill>
                <a:latin typeface="Calibri"/>
              </a:defRPr>
            </a:lvl3pPr>
            <a:lvl4pPr marL="1600200" indent="-228600">
              <a:defRPr>
                <a:solidFill>
                  <a:schemeClr val="tx1"/>
                </a:solidFill>
                <a:latin typeface="Calibri"/>
              </a:defRPr>
            </a:lvl4pPr>
            <a:lvl5pPr marL="2057400" indent="-228600">
              <a:defRPr>
                <a:solidFill>
                  <a:schemeClr val="tx1"/>
                </a:solidFill>
                <a:latin typeface="Calibri"/>
              </a:defRPr>
            </a:lvl5pPr>
            <a:lvl6pPr marL="2514600" indent="-228600" eaLnBrk="0" fontAlgn="base" hangingPunct="0">
              <a:spcBef>
                <a:spcPct val="0"/>
              </a:spcBef>
              <a:spcAft>
                <a:spcPct val="0"/>
              </a:spcAft>
              <a:defRPr>
                <a:solidFill>
                  <a:schemeClr val="tx1"/>
                </a:solidFill>
                <a:latin typeface="Calibri"/>
              </a:defRPr>
            </a:lvl6pPr>
            <a:lvl7pPr marL="2971800" indent="-228600" eaLnBrk="0" fontAlgn="base" hangingPunct="0">
              <a:spcBef>
                <a:spcPct val="0"/>
              </a:spcBef>
              <a:spcAft>
                <a:spcPct val="0"/>
              </a:spcAft>
              <a:defRPr>
                <a:solidFill>
                  <a:schemeClr val="tx1"/>
                </a:solidFill>
                <a:latin typeface="Calibri"/>
              </a:defRPr>
            </a:lvl7pPr>
            <a:lvl8pPr marL="3429000" indent="-228600" eaLnBrk="0" fontAlgn="base" hangingPunct="0">
              <a:spcBef>
                <a:spcPct val="0"/>
              </a:spcBef>
              <a:spcAft>
                <a:spcPct val="0"/>
              </a:spcAft>
              <a:defRPr>
                <a:solidFill>
                  <a:schemeClr val="tx1"/>
                </a:solidFill>
                <a:latin typeface="Calibri"/>
              </a:defRPr>
            </a:lvl8pPr>
            <a:lvl9pPr marL="3886200" indent="-228600" eaLnBrk="0" fontAlgn="base" hangingPunct="0">
              <a:spcBef>
                <a:spcPct val="0"/>
              </a:spcBef>
              <a:spcAft>
                <a:spcPct val="0"/>
              </a:spcAft>
              <a:defRPr>
                <a:solidFill>
                  <a:schemeClr val="tx1"/>
                </a:solidFill>
                <a:latin typeface="Calibri"/>
              </a:defRPr>
            </a:lvl9pPr>
          </a:lstStyle>
          <a:p>
            <a:pPr algn="ctr" eaLnBrk="1" hangingPunct="1">
              <a:defRPr/>
            </a:pPr>
            <a:r>
              <a:rPr lang="en-US" altLang="en-US" sz="1100">
                <a:solidFill>
                  <a:srgbClr val="000000"/>
                </a:solidFill>
                <a:latin typeface="Arial"/>
                <a:ea typeface="+mn-ea"/>
                <a:cs typeface="Arial"/>
              </a:rPr>
              <a:t>Generic database</a:t>
            </a:r>
            <a:endParaRPr lang="en-US" altLang="en-US" sz="1100">
              <a:solidFill>
                <a:srgbClr val="000000"/>
              </a:solidFill>
              <a:latin typeface="Arial"/>
              <a:ea typeface="+mn-ea"/>
              <a:cs typeface="Arial"/>
            </a:endParaRPr>
          </a:p>
        </p:txBody>
      </p:sp>
      <p:sp>
        <p:nvSpPr>
          <p:cNvPr id="66587" name="TextBox 29"/>
          <p:cNvSpPr txBox="1">
            <a:spLocks noChangeArrowheads="1"/>
          </p:cNvSpPr>
          <p:nvPr/>
        </p:nvSpPr>
        <p:spPr>
          <a:xfrm>
            <a:off x="6149975" y="3376613"/>
            <a:ext cx="1073150" cy="261610"/>
          </a:xfrm>
          <a:prstGeom prst="rect">
            <a:avLst/>
          </a:prstGeom>
          <a:noFill/>
          <a:ln>
            <a:noFill/>
          </a:ln>
        </p:spPr>
        <p:txBody>
          <a:bodyPr>
            <a:spAutoFit/>
          </a:bodyPr>
          <a:lstStyle>
            <a:lvl1pPr>
              <a:defRPr>
                <a:solidFill>
                  <a:schemeClr val="tx1"/>
                </a:solidFill>
                <a:latin typeface="Calibri"/>
              </a:defRPr>
            </a:lvl1pPr>
            <a:lvl2pPr marL="742950" indent="-285750">
              <a:defRPr>
                <a:solidFill>
                  <a:schemeClr val="tx1"/>
                </a:solidFill>
                <a:latin typeface="Calibri"/>
              </a:defRPr>
            </a:lvl2pPr>
            <a:lvl3pPr marL="1143000" indent="-228600">
              <a:defRPr>
                <a:solidFill>
                  <a:schemeClr val="tx1"/>
                </a:solidFill>
                <a:latin typeface="Calibri"/>
              </a:defRPr>
            </a:lvl3pPr>
            <a:lvl4pPr marL="1600200" indent="-228600">
              <a:defRPr>
                <a:solidFill>
                  <a:schemeClr val="tx1"/>
                </a:solidFill>
                <a:latin typeface="Calibri"/>
              </a:defRPr>
            </a:lvl4pPr>
            <a:lvl5pPr marL="2057400" indent="-228600">
              <a:defRPr>
                <a:solidFill>
                  <a:schemeClr val="tx1"/>
                </a:solidFill>
                <a:latin typeface="Calibri"/>
              </a:defRPr>
            </a:lvl5pPr>
            <a:lvl6pPr marL="2514600" indent="-228600" eaLnBrk="0" fontAlgn="base" hangingPunct="0">
              <a:spcBef>
                <a:spcPct val="0"/>
              </a:spcBef>
              <a:spcAft>
                <a:spcPct val="0"/>
              </a:spcAft>
              <a:defRPr>
                <a:solidFill>
                  <a:schemeClr val="tx1"/>
                </a:solidFill>
                <a:latin typeface="Calibri"/>
              </a:defRPr>
            </a:lvl6pPr>
            <a:lvl7pPr marL="2971800" indent="-228600" eaLnBrk="0" fontAlgn="base" hangingPunct="0">
              <a:spcBef>
                <a:spcPct val="0"/>
              </a:spcBef>
              <a:spcAft>
                <a:spcPct val="0"/>
              </a:spcAft>
              <a:defRPr>
                <a:solidFill>
                  <a:schemeClr val="tx1"/>
                </a:solidFill>
                <a:latin typeface="Calibri"/>
              </a:defRPr>
            </a:lvl7pPr>
            <a:lvl8pPr marL="3429000" indent="-228600" eaLnBrk="0" fontAlgn="base" hangingPunct="0">
              <a:spcBef>
                <a:spcPct val="0"/>
              </a:spcBef>
              <a:spcAft>
                <a:spcPct val="0"/>
              </a:spcAft>
              <a:defRPr>
                <a:solidFill>
                  <a:schemeClr val="tx1"/>
                </a:solidFill>
                <a:latin typeface="Calibri"/>
              </a:defRPr>
            </a:lvl8pPr>
            <a:lvl9pPr marL="3886200" indent="-228600" eaLnBrk="0" fontAlgn="base" hangingPunct="0">
              <a:spcBef>
                <a:spcPct val="0"/>
              </a:spcBef>
              <a:spcAft>
                <a:spcPct val="0"/>
              </a:spcAft>
              <a:defRPr>
                <a:solidFill>
                  <a:schemeClr val="tx1"/>
                </a:solidFill>
                <a:latin typeface="Calibri"/>
              </a:defRPr>
            </a:lvl9pPr>
          </a:lstStyle>
          <a:p>
            <a:pPr algn="ctr" eaLnBrk="1" hangingPunct="1">
              <a:defRPr/>
            </a:pPr>
            <a:r>
              <a:rPr lang="en-US" altLang="en-US" sz="1100">
                <a:solidFill>
                  <a:srgbClr val="000000"/>
                </a:solidFill>
                <a:latin typeface="Arial"/>
                <a:ea typeface="+mn-ea"/>
                <a:cs typeface="Arial"/>
              </a:rPr>
              <a:t>Internet</a:t>
            </a:r>
            <a:endParaRPr lang="en-US" altLang="en-US" sz="1100">
              <a:solidFill>
                <a:srgbClr val="000000"/>
              </a:solidFill>
              <a:latin typeface="Arial"/>
              <a:ea typeface="+mn-ea"/>
              <a:cs typeface="Arial"/>
            </a:endParaRPr>
          </a:p>
        </p:txBody>
      </p:sp>
      <p:sp>
        <p:nvSpPr>
          <p:cNvPr id="66588" name="TextBox 30"/>
          <p:cNvSpPr txBox="1">
            <a:spLocks noChangeArrowheads="1"/>
          </p:cNvSpPr>
          <p:nvPr/>
        </p:nvSpPr>
        <p:spPr>
          <a:xfrm>
            <a:off x="7134225" y="3376613"/>
            <a:ext cx="1071563" cy="261610"/>
          </a:xfrm>
          <a:prstGeom prst="rect">
            <a:avLst/>
          </a:prstGeom>
          <a:noFill/>
          <a:ln>
            <a:noFill/>
          </a:ln>
        </p:spPr>
        <p:txBody>
          <a:bodyPr>
            <a:spAutoFit/>
          </a:bodyPr>
          <a:lstStyle>
            <a:lvl1pPr>
              <a:defRPr>
                <a:solidFill>
                  <a:schemeClr val="tx1"/>
                </a:solidFill>
                <a:latin typeface="Calibri"/>
              </a:defRPr>
            </a:lvl1pPr>
            <a:lvl2pPr marL="742950" indent="-285750">
              <a:defRPr>
                <a:solidFill>
                  <a:schemeClr val="tx1"/>
                </a:solidFill>
                <a:latin typeface="Calibri"/>
              </a:defRPr>
            </a:lvl2pPr>
            <a:lvl3pPr marL="1143000" indent="-228600">
              <a:defRPr>
                <a:solidFill>
                  <a:schemeClr val="tx1"/>
                </a:solidFill>
                <a:latin typeface="Calibri"/>
              </a:defRPr>
            </a:lvl3pPr>
            <a:lvl4pPr marL="1600200" indent="-228600">
              <a:defRPr>
                <a:solidFill>
                  <a:schemeClr val="tx1"/>
                </a:solidFill>
                <a:latin typeface="Calibri"/>
              </a:defRPr>
            </a:lvl4pPr>
            <a:lvl5pPr marL="2057400" indent="-228600">
              <a:defRPr>
                <a:solidFill>
                  <a:schemeClr val="tx1"/>
                </a:solidFill>
                <a:latin typeface="Calibri"/>
              </a:defRPr>
            </a:lvl5pPr>
            <a:lvl6pPr marL="2514600" indent="-228600" eaLnBrk="0" fontAlgn="base" hangingPunct="0">
              <a:spcBef>
                <a:spcPct val="0"/>
              </a:spcBef>
              <a:spcAft>
                <a:spcPct val="0"/>
              </a:spcAft>
              <a:defRPr>
                <a:solidFill>
                  <a:schemeClr val="tx1"/>
                </a:solidFill>
                <a:latin typeface="Calibri"/>
              </a:defRPr>
            </a:lvl6pPr>
            <a:lvl7pPr marL="2971800" indent="-228600" eaLnBrk="0" fontAlgn="base" hangingPunct="0">
              <a:spcBef>
                <a:spcPct val="0"/>
              </a:spcBef>
              <a:spcAft>
                <a:spcPct val="0"/>
              </a:spcAft>
              <a:defRPr>
                <a:solidFill>
                  <a:schemeClr val="tx1"/>
                </a:solidFill>
                <a:latin typeface="Calibri"/>
              </a:defRPr>
            </a:lvl7pPr>
            <a:lvl8pPr marL="3429000" indent="-228600" eaLnBrk="0" fontAlgn="base" hangingPunct="0">
              <a:spcBef>
                <a:spcPct val="0"/>
              </a:spcBef>
              <a:spcAft>
                <a:spcPct val="0"/>
              </a:spcAft>
              <a:defRPr>
                <a:solidFill>
                  <a:schemeClr val="tx1"/>
                </a:solidFill>
                <a:latin typeface="Calibri"/>
              </a:defRPr>
            </a:lvl8pPr>
            <a:lvl9pPr marL="3886200" indent="-228600" eaLnBrk="0" fontAlgn="base" hangingPunct="0">
              <a:spcBef>
                <a:spcPct val="0"/>
              </a:spcBef>
              <a:spcAft>
                <a:spcPct val="0"/>
              </a:spcAft>
              <a:defRPr>
                <a:solidFill>
                  <a:schemeClr val="tx1"/>
                </a:solidFill>
                <a:latin typeface="Calibri"/>
              </a:defRPr>
            </a:lvl9pPr>
          </a:lstStyle>
          <a:p>
            <a:pPr algn="ctr" eaLnBrk="1" hangingPunct="1">
              <a:defRPr/>
            </a:pPr>
            <a:r>
              <a:rPr lang="en-US" altLang="en-US" sz="1100">
                <a:solidFill>
                  <a:srgbClr val="000000"/>
                </a:solidFill>
                <a:latin typeface="Arial"/>
                <a:ea typeface="+mn-ea"/>
                <a:cs typeface="Arial"/>
              </a:rPr>
              <a:t>Internet alt1</a:t>
            </a:r>
            <a:endParaRPr lang="en-US" altLang="en-US" sz="1100">
              <a:solidFill>
                <a:srgbClr val="000000"/>
              </a:solidFill>
              <a:latin typeface="Arial"/>
              <a:ea typeface="+mn-ea"/>
              <a:cs typeface="Arial"/>
            </a:endParaRPr>
          </a:p>
        </p:txBody>
      </p:sp>
      <p:sp>
        <p:nvSpPr>
          <p:cNvPr id="66589" name="TextBox 31"/>
          <p:cNvSpPr txBox="1">
            <a:spLocks noChangeArrowheads="1"/>
          </p:cNvSpPr>
          <p:nvPr/>
        </p:nvSpPr>
        <p:spPr>
          <a:xfrm>
            <a:off x="8116888" y="3376613"/>
            <a:ext cx="1073150" cy="261610"/>
          </a:xfrm>
          <a:prstGeom prst="rect">
            <a:avLst/>
          </a:prstGeom>
          <a:noFill/>
          <a:ln>
            <a:noFill/>
          </a:ln>
        </p:spPr>
        <p:txBody>
          <a:bodyPr>
            <a:spAutoFit/>
          </a:bodyPr>
          <a:lstStyle>
            <a:lvl1pPr>
              <a:defRPr>
                <a:solidFill>
                  <a:schemeClr val="tx1"/>
                </a:solidFill>
                <a:latin typeface="Calibri"/>
              </a:defRPr>
            </a:lvl1pPr>
            <a:lvl2pPr marL="742950" indent="-285750">
              <a:defRPr>
                <a:solidFill>
                  <a:schemeClr val="tx1"/>
                </a:solidFill>
                <a:latin typeface="Calibri"/>
              </a:defRPr>
            </a:lvl2pPr>
            <a:lvl3pPr marL="1143000" indent="-228600">
              <a:defRPr>
                <a:solidFill>
                  <a:schemeClr val="tx1"/>
                </a:solidFill>
                <a:latin typeface="Calibri"/>
              </a:defRPr>
            </a:lvl3pPr>
            <a:lvl4pPr marL="1600200" indent="-228600">
              <a:defRPr>
                <a:solidFill>
                  <a:schemeClr val="tx1"/>
                </a:solidFill>
                <a:latin typeface="Calibri"/>
              </a:defRPr>
            </a:lvl4pPr>
            <a:lvl5pPr marL="2057400" indent="-228600">
              <a:defRPr>
                <a:solidFill>
                  <a:schemeClr val="tx1"/>
                </a:solidFill>
                <a:latin typeface="Calibri"/>
              </a:defRPr>
            </a:lvl5pPr>
            <a:lvl6pPr marL="2514600" indent="-228600" eaLnBrk="0" fontAlgn="base" hangingPunct="0">
              <a:spcBef>
                <a:spcPct val="0"/>
              </a:spcBef>
              <a:spcAft>
                <a:spcPct val="0"/>
              </a:spcAft>
              <a:defRPr>
                <a:solidFill>
                  <a:schemeClr val="tx1"/>
                </a:solidFill>
                <a:latin typeface="Calibri"/>
              </a:defRPr>
            </a:lvl6pPr>
            <a:lvl7pPr marL="2971800" indent="-228600" eaLnBrk="0" fontAlgn="base" hangingPunct="0">
              <a:spcBef>
                <a:spcPct val="0"/>
              </a:spcBef>
              <a:spcAft>
                <a:spcPct val="0"/>
              </a:spcAft>
              <a:defRPr>
                <a:solidFill>
                  <a:schemeClr val="tx1"/>
                </a:solidFill>
                <a:latin typeface="Calibri"/>
              </a:defRPr>
            </a:lvl7pPr>
            <a:lvl8pPr marL="3429000" indent="-228600" eaLnBrk="0" fontAlgn="base" hangingPunct="0">
              <a:spcBef>
                <a:spcPct val="0"/>
              </a:spcBef>
              <a:spcAft>
                <a:spcPct val="0"/>
              </a:spcAft>
              <a:defRPr>
                <a:solidFill>
                  <a:schemeClr val="tx1"/>
                </a:solidFill>
                <a:latin typeface="Calibri"/>
              </a:defRPr>
            </a:lvl8pPr>
            <a:lvl9pPr marL="3886200" indent="-228600" eaLnBrk="0" fontAlgn="base" hangingPunct="0">
              <a:spcBef>
                <a:spcPct val="0"/>
              </a:spcBef>
              <a:spcAft>
                <a:spcPct val="0"/>
              </a:spcAft>
              <a:defRPr>
                <a:solidFill>
                  <a:schemeClr val="tx1"/>
                </a:solidFill>
                <a:latin typeface="Calibri"/>
              </a:defRPr>
            </a:lvl9pPr>
          </a:lstStyle>
          <a:p>
            <a:pPr algn="ctr" eaLnBrk="1" hangingPunct="1">
              <a:defRPr/>
            </a:pPr>
            <a:r>
              <a:rPr lang="en-US" altLang="en-US" sz="1100">
                <a:solidFill>
                  <a:srgbClr val="000000"/>
                </a:solidFill>
                <a:latin typeface="Arial"/>
                <a:ea typeface="+mn-ea"/>
                <a:cs typeface="Arial"/>
              </a:rPr>
              <a:t>Internet alt2</a:t>
            </a:r>
            <a:endParaRPr lang="en-US" altLang="en-US" sz="1100">
              <a:solidFill>
                <a:srgbClr val="000000"/>
              </a:solidFill>
              <a:latin typeface="Arial"/>
              <a:ea typeface="+mn-ea"/>
              <a:cs typeface="Arial"/>
            </a:endParaRPr>
          </a:p>
        </p:txBody>
      </p:sp>
      <p:sp>
        <p:nvSpPr>
          <p:cNvPr id="66590" name="TextBox 32"/>
          <p:cNvSpPr txBox="1">
            <a:spLocks noChangeArrowheads="1"/>
          </p:cNvSpPr>
          <p:nvPr/>
        </p:nvSpPr>
        <p:spPr>
          <a:xfrm>
            <a:off x="9101138" y="3376613"/>
            <a:ext cx="1073150" cy="261610"/>
          </a:xfrm>
          <a:prstGeom prst="rect">
            <a:avLst/>
          </a:prstGeom>
          <a:noFill/>
          <a:ln>
            <a:noFill/>
          </a:ln>
        </p:spPr>
        <p:txBody>
          <a:bodyPr>
            <a:spAutoFit/>
          </a:bodyPr>
          <a:lstStyle>
            <a:lvl1pPr>
              <a:defRPr>
                <a:solidFill>
                  <a:schemeClr val="tx1"/>
                </a:solidFill>
                <a:latin typeface="Calibri"/>
              </a:defRPr>
            </a:lvl1pPr>
            <a:lvl2pPr marL="742950" indent="-285750">
              <a:defRPr>
                <a:solidFill>
                  <a:schemeClr val="tx1"/>
                </a:solidFill>
                <a:latin typeface="Calibri"/>
              </a:defRPr>
            </a:lvl2pPr>
            <a:lvl3pPr marL="1143000" indent="-228600">
              <a:defRPr>
                <a:solidFill>
                  <a:schemeClr val="tx1"/>
                </a:solidFill>
                <a:latin typeface="Calibri"/>
              </a:defRPr>
            </a:lvl3pPr>
            <a:lvl4pPr marL="1600200" indent="-228600">
              <a:defRPr>
                <a:solidFill>
                  <a:schemeClr val="tx1"/>
                </a:solidFill>
                <a:latin typeface="Calibri"/>
              </a:defRPr>
            </a:lvl4pPr>
            <a:lvl5pPr marL="2057400" indent="-228600">
              <a:defRPr>
                <a:solidFill>
                  <a:schemeClr val="tx1"/>
                </a:solidFill>
                <a:latin typeface="Calibri"/>
              </a:defRPr>
            </a:lvl5pPr>
            <a:lvl6pPr marL="2514600" indent="-228600" eaLnBrk="0" fontAlgn="base" hangingPunct="0">
              <a:spcBef>
                <a:spcPct val="0"/>
              </a:spcBef>
              <a:spcAft>
                <a:spcPct val="0"/>
              </a:spcAft>
              <a:defRPr>
                <a:solidFill>
                  <a:schemeClr val="tx1"/>
                </a:solidFill>
                <a:latin typeface="Calibri"/>
              </a:defRPr>
            </a:lvl6pPr>
            <a:lvl7pPr marL="2971800" indent="-228600" eaLnBrk="0" fontAlgn="base" hangingPunct="0">
              <a:spcBef>
                <a:spcPct val="0"/>
              </a:spcBef>
              <a:spcAft>
                <a:spcPct val="0"/>
              </a:spcAft>
              <a:defRPr>
                <a:solidFill>
                  <a:schemeClr val="tx1"/>
                </a:solidFill>
                <a:latin typeface="Calibri"/>
              </a:defRPr>
            </a:lvl7pPr>
            <a:lvl8pPr marL="3429000" indent="-228600" eaLnBrk="0" fontAlgn="base" hangingPunct="0">
              <a:spcBef>
                <a:spcPct val="0"/>
              </a:spcBef>
              <a:spcAft>
                <a:spcPct val="0"/>
              </a:spcAft>
              <a:defRPr>
                <a:solidFill>
                  <a:schemeClr val="tx1"/>
                </a:solidFill>
                <a:latin typeface="Calibri"/>
              </a:defRPr>
            </a:lvl8pPr>
            <a:lvl9pPr marL="3886200" indent="-228600" eaLnBrk="0" fontAlgn="base" hangingPunct="0">
              <a:spcBef>
                <a:spcPct val="0"/>
              </a:spcBef>
              <a:spcAft>
                <a:spcPct val="0"/>
              </a:spcAft>
              <a:defRPr>
                <a:solidFill>
                  <a:schemeClr val="tx1"/>
                </a:solidFill>
                <a:latin typeface="Calibri"/>
              </a:defRPr>
            </a:lvl9pPr>
          </a:lstStyle>
          <a:p>
            <a:pPr algn="ctr" eaLnBrk="1" hangingPunct="1">
              <a:defRPr/>
            </a:pPr>
            <a:r>
              <a:rPr lang="en-US" altLang="en-US" sz="1100">
                <a:solidFill>
                  <a:srgbClr val="000000"/>
                </a:solidFill>
                <a:latin typeface="Arial"/>
                <a:ea typeface="+mn-ea"/>
                <a:cs typeface="Arial"/>
              </a:rPr>
              <a:t>Mobile client</a:t>
            </a:r>
            <a:endParaRPr lang="en-US" altLang="en-US" sz="1100">
              <a:solidFill>
                <a:srgbClr val="000000"/>
              </a:solidFill>
              <a:latin typeface="Arial"/>
              <a:ea typeface="+mn-ea"/>
              <a:cs typeface="Arial"/>
            </a:endParaRPr>
          </a:p>
        </p:txBody>
      </p:sp>
      <p:sp>
        <p:nvSpPr>
          <p:cNvPr id="66603" name="TextBox 45"/>
          <p:cNvSpPr txBox="1">
            <a:spLocks noChangeArrowheads="1"/>
          </p:cNvSpPr>
          <p:nvPr/>
        </p:nvSpPr>
        <p:spPr>
          <a:xfrm>
            <a:off x="10085388" y="3389313"/>
            <a:ext cx="1073150" cy="261610"/>
          </a:xfrm>
          <a:prstGeom prst="rect">
            <a:avLst/>
          </a:prstGeom>
          <a:noFill/>
          <a:ln>
            <a:noFill/>
          </a:ln>
        </p:spPr>
        <p:txBody>
          <a:bodyPr>
            <a:spAutoFit/>
          </a:bodyPr>
          <a:lstStyle>
            <a:lvl1pPr>
              <a:defRPr>
                <a:solidFill>
                  <a:schemeClr val="tx1"/>
                </a:solidFill>
                <a:latin typeface="Calibri"/>
              </a:defRPr>
            </a:lvl1pPr>
            <a:lvl2pPr marL="742950" indent="-285750">
              <a:defRPr>
                <a:solidFill>
                  <a:schemeClr val="tx1"/>
                </a:solidFill>
                <a:latin typeface="Calibri"/>
              </a:defRPr>
            </a:lvl2pPr>
            <a:lvl3pPr marL="1143000" indent="-228600">
              <a:defRPr>
                <a:solidFill>
                  <a:schemeClr val="tx1"/>
                </a:solidFill>
                <a:latin typeface="Calibri"/>
              </a:defRPr>
            </a:lvl3pPr>
            <a:lvl4pPr marL="1600200" indent="-228600">
              <a:defRPr>
                <a:solidFill>
                  <a:schemeClr val="tx1"/>
                </a:solidFill>
                <a:latin typeface="Calibri"/>
              </a:defRPr>
            </a:lvl4pPr>
            <a:lvl5pPr marL="2057400" indent="-228600">
              <a:defRPr>
                <a:solidFill>
                  <a:schemeClr val="tx1"/>
                </a:solidFill>
                <a:latin typeface="Calibri"/>
              </a:defRPr>
            </a:lvl5pPr>
            <a:lvl6pPr marL="2514600" indent="-228600" eaLnBrk="0" fontAlgn="base" hangingPunct="0">
              <a:spcBef>
                <a:spcPct val="0"/>
              </a:spcBef>
              <a:spcAft>
                <a:spcPct val="0"/>
              </a:spcAft>
              <a:defRPr>
                <a:solidFill>
                  <a:schemeClr val="tx1"/>
                </a:solidFill>
                <a:latin typeface="Calibri"/>
              </a:defRPr>
            </a:lvl6pPr>
            <a:lvl7pPr marL="2971800" indent="-228600" eaLnBrk="0" fontAlgn="base" hangingPunct="0">
              <a:spcBef>
                <a:spcPct val="0"/>
              </a:spcBef>
              <a:spcAft>
                <a:spcPct val="0"/>
              </a:spcAft>
              <a:defRPr>
                <a:solidFill>
                  <a:schemeClr val="tx1"/>
                </a:solidFill>
                <a:latin typeface="Calibri"/>
              </a:defRPr>
            </a:lvl7pPr>
            <a:lvl8pPr marL="3429000" indent="-228600" eaLnBrk="0" fontAlgn="base" hangingPunct="0">
              <a:spcBef>
                <a:spcPct val="0"/>
              </a:spcBef>
              <a:spcAft>
                <a:spcPct val="0"/>
              </a:spcAft>
              <a:defRPr>
                <a:solidFill>
                  <a:schemeClr val="tx1"/>
                </a:solidFill>
                <a:latin typeface="Calibri"/>
              </a:defRPr>
            </a:lvl8pPr>
            <a:lvl9pPr marL="3886200" indent="-228600" eaLnBrk="0" fontAlgn="base" hangingPunct="0">
              <a:spcBef>
                <a:spcPct val="0"/>
              </a:spcBef>
              <a:spcAft>
                <a:spcPct val="0"/>
              </a:spcAft>
              <a:defRPr>
                <a:solidFill>
                  <a:schemeClr val="tx1"/>
                </a:solidFill>
                <a:latin typeface="Calibri"/>
              </a:defRPr>
            </a:lvl9pPr>
          </a:lstStyle>
          <a:p>
            <a:pPr algn="ctr" eaLnBrk="1" hangingPunct="1">
              <a:defRPr/>
            </a:pPr>
            <a:r>
              <a:rPr lang="en-US" altLang="en-US" sz="1100">
                <a:solidFill>
                  <a:srgbClr val="000000"/>
                </a:solidFill>
                <a:latin typeface="Arial"/>
                <a:ea typeface="+mn-ea"/>
                <a:cs typeface="Arial"/>
              </a:rPr>
              <a:t>Firewall</a:t>
            </a:r>
            <a:endParaRPr lang="en-US" altLang="en-US" sz="1100">
              <a:solidFill>
                <a:srgbClr val="000000"/>
              </a:solidFill>
              <a:latin typeface="Arial"/>
              <a:ea typeface="+mn-ea"/>
              <a:cs typeface="Arial"/>
            </a:endParaRPr>
          </a:p>
        </p:txBody>
      </p:sp>
      <p:sp>
        <p:nvSpPr>
          <p:cNvPr id="66604" name="TextBox 47"/>
          <p:cNvSpPr txBox="1">
            <a:spLocks noChangeArrowheads="1"/>
          </p:cNvSpPr>
          <p:nvPr/>
        </p:nvSpPr>
        <p:spPr>
          <a:xfrm>
            <a:off x="11068050" y="3389313"/>
            <a:ext cx="1073150" cy="261610"/>
          </a:xfrm>
          <a:prstGeom prst="rect">
            <a:avLst/>
          </a:prstGeom>
          <a:noFill/>
          <a:ln>
            <a:noFill/>
          </a:ln>
        </p:spPr>
        <p:txBody>
          <a:bodyPr>
            <a:spAutoFit/>
          </a:bodyPr>
          <a:lstStyle>
            <a:lvl1pPr>
              <a:defRPr>
                <a:solidFill>
                  <a:schemeClr val="tx1"/>
                </a:solidFill>
                <a:latin typeface="Calibri"/>
              </a:defRPr>
            </a:lvl1pPr>
            <a:lvl2pPr marL="742950" indent="-285750">
              <a:defRPr>
                <a:solidFill>
                  <a:schemeClr val="tx1"/>
                </a:solidFill>
                <a:latin typeface="Calibri"/>
              </a:defRPr>
            </a:lvl2pPr>
            <a:lvl3pPr marL="1143000" indent="-228600">
              <a:defRPr>
                <a:solidFill>
                  <a:schemeClr val="tx1"/>
                </a:solidFill>
                <a:latin typeface="Calibri"/>
              </a:defRPr>
            </a:lvl3pPr>
            <a:lvl4pPr marL="1600200" indent="-228600">
              <a:defRPr>
                <a:solidFill>
                  <a:schemeClr val="tx1"/>
                </a:solidFill>
                <a:latin typeface="Calibri"/>
              </a:defRPr>
            </a:lvl4pPr>
            <a:lvl5pPr marL="2057400" indent="-228600">
              <a:defRPr>
                <a:solidFill>
                  <a:schemeClr val="tx1"/>
                </a:solidFill>
                <a:latin typeface="Calibri"/>
              </a:defRPr>
            </a:lvl5pPr>
            <a:lvl6pPr marL="2514600" indent="-228600" eaLnBrk="0" fontAlgn="base" hangingPunct="0">
              <a:spcBef>
                <a:spcPct val="0"/>
              </a:spcBef>
              <a:spcAft>
                <a:spcPct val="0"/>
              </a:spcAft>
              <a:defRPr>
                <a:solidFill>
                  <a:schemeClr val="tx1"/>
                </a:solidFill>
                <a:latin typeface="Calibri"/>
              </a:defRPr>
            </a:lvl6pPr>
            <a:lvl7pPr marL="2971800" indent="-228600" eaLnBrk="0" fontAlgn="base" hangingPunct="0">
              <a:spcBef>
                <a:spcPct val="0"/>
              </a:spcBef>
              <a:spcAft>
                <a:spcPct val="0"/>
              </a:spcAft>
              <a:defRPr>
                <a:solidFill>
                  <a:schemeClr val="tx1"/>
                </a:solidFill>
                <a:latin typeface="Calibri"/>
              </a:defRPr>
            </a:lvl7pPr>
            <a:lvl8pPr marL="3429000" indent="-228600" eaLnBrk="0" fontAlgn="base" hangingPunct="0">
              <a:spcBef>
                <a:spcPct val="0"/>
              </a:spcBef>
              <a:spcAft>
                <a:spcPct val="0"/>
              </a:spcAft>
              <a:defRPr>
                <a:solidFill>
                  <a:schemeClr val="tx1"/>
                </a:solidFill>
                <a:latin typeface="Calibri"/>
              </a:defRPr>
            </a:lvl8pPr>
            <a:lvl9pPr marL="3886200" indent="-228600" eaLnBrk="0" fontAlgn="base" hangingPunct="0">
              <a:spcBef>
                <a:spcPct val="0"/>
              </a:spcBef>
              <a:spcAft>
                <a:spcPct val="0"/>
              </a:spcAft>
              <a:defRPr>
                <a:solidFill>
                  <a:schemeClr val="tx1"/>
                </a:solidFill>
                <a:latin typeface="Calibri"/>
              </a:defRPr>
            </a:lvl9pPr>
          </a:lstStyle>
          <a:p>
            <a:pPr algn="ctr" eaLnBrk="1" hangingPunct="1">
              <a:defRPr/>
            </a:pPr>
            <a:r>
              <a:rPr lang="en-US" altLang="en-US" sz="1100">
                <a:solidFill>
                  <a:srgbClr val="000000"/>
                </a:solidFill>
                <a:latin typeface="Arial"/>
                <a:ea typeface="+mn-ea"/>
                <a:cs typeface="Arial"/>
              </a:rPr>
              <a:t>Email</a:t>
            </a:r>
            <a:endParaRPr lang="en-US" altLang="en-US" sz="1100">
              <a:solidFill>
                <a:srgbClr val="000000"/>
              </a:solidFill>
              <a:latin typeface="Arial"/>
              <a:ea typeface="+mn-ea"/>
              <a:cs typeface="Arial"/>
            </a:endParaRPr>
          </a:p>
        </p:txBody>
      </p:sp>
      <p:pic>
        <p:nvPicPr>
          <p:cNvPr id="66605" name="Graphic 6"/>
          <p:cNvPicPr>
            <a:picLocks noChangeAspect="1" noChangeArrowheads="1"/>
          </p:cNvPicPr>
          <p:nvPr/>
        </p:nvPicPr>
        <p:blipFill rotWithShape="1">
          <a:blip r:embed="rId11"/>
          <a:srcRect/>
          <a:stretch>
            <a:fillRect/>
          </a:stretch>
        </p:blipFill>
        <p:spPr>
          <a:xfrm>
            <a:off x="10399713" y="2847975"/>
            <a:ext cx="457200" cy="457200"/>
          </a:xfrm>
          <a:prstGeom prst="rect">
            <a:avLst/>
          </a:prstGeom>
          <a:noFill/>
          <a:ln>
            <a:noFill/>
          </a:ln>
        </p:spPr>
      </p:pic>
      <p:pic>
        <p:nvPicPr>
          <p:cNvPr id="66606" name="Graphic 50"/>
          <p:cNvPicPr>
            <a:picLocks noChangeAspect="1" noChangeArrowheads="1"/>
          </p:cNvPicPr>
          <p:nvPr/>
        </p:nvPicPr>
        <p:blipFill rotWithShape="1">
          <a:blip r:embed="rId12"/>
          <a:srcRect/>
          <a:stretch>
            <a:fillRect/>
          </a:stretch>
        </p:blipFill>
        <p:spPr>
          <a:xfrm>
            <a:off x="11364913" y="2854325"/>
            <a:ext cx="457200" cy="457200"/>
          </a:xfrm>
          <a:prstGeom prst="rect">
            <a:avLst/>
          </a:prstGeom>
          <a:noFill/>
          <a:ln>
            <a:noFill/>
          </a:ln>
        </p:spPr>
      </p:pic>
      <p:pic>
        <p:nvPicPr>
          <p:cNvPr id="48" name="Graphic 16"/>
          <p:cNvPicPr>
            <a:picLocks noChangeAspect="1" noChangeArrowheads="1"/>
          </p:cNvPicPr>
          <p:nvPr/>
        </p:nvPicPr>
        <p:blipFill rotWithShape="1">
          <a:blip r:embed="rId13"/>
          <a:srcRect/>
          <a:stretch>
            <a:fillRect/>
          </a:stretch>
        </p:blipFill>
        <p:spPr>
          <a:xfrm>
            <a:off x="2528888" y="3918874"/>
            <a:ext cx="469900" cy="469900"/>
          </a:xfrm>
          <a:prstGeom prst="rect">
            <a:avLst/>
          </a:prstGeom>
          <a:noFill/>
          <a:ln>
            <a:noFill/>
          </a:ln>
        </p:spPr>
      </p:pic>
      <p:pic>
        <p:nvPicPr>
          <p:cNvPr id="49" name="Graphic 17"/>
          <p:cNvPicPr>
            <a:picLocks noChangeAspect="1" noChangeArrowheads="1"/>
          </p:cNvPicPr>
          <p:nvPr/>
        </p:nvPicPr>
        <p:blipFill rotWithShape="1">
          <a:blip r:embed="rId14"/>
          <a:srcRect/>
          <a:stretch>
            <a:fillRect/>
          </a:stretch>
        </p:blipFill>
        <p:spPr>
          <a:xfrm>
            <a:off x="3500438" y="3918874"/>
            <a:ext cx="469900" cy="469900"/>
          </a:xfrm>
          <a:prstGeom prst="rect">
            <a:avLst/>
          </a:prstGeom>
          <a:noFill/>
          <a:ln>
            <a:noFill/>
          </a:ln>
        </p:spPr>
      </p:pic>
      <p:pic>
        <p:nvPicPr>
          <p:cNvPr id="50" name="Graphic 18"/>
          <p:cNvPicPr>
            <a:picLocks noChangeAspect="1" noChangeArrowheads="1"/>
          </p:cNvPicPr>
          <p:nvPr/>
        </p:nvPicPr>
        <p:blipFill rotWithShape="1">
          <a:blip r:embed="rId15"/>
          <a:srcRect/>
          <a:stretch>
            <a:fillRect/>
          </a:stretch>
        </p:blipFill>
        <p:spPr>
          <a:xfrm>
            <a:off x="4484688" y="3918874"/>
            <a:ext cx="469900" cy="469900"/>
          </a:xfrm>
          <a:prstGeom prst="rect">
            <a:avLst/>
          </a:prstGeom>
          <a:noFill/>
          <a:ln>
            <a:noFill/>
          </a:ln>
        </p:spPr>
      </p:pic>
      <p:pic>
        <p:nvPicPr>
          <p:cNvPr id="51" name="Graphic 19"/>
          <p:cNvPicPr>
            <a:picLocks noChangeAspect="1" noChangeArrowheads="1"/>
          </p:cNvPicPr>
          <p:nvPr/>
        </p:nvPicPr>
        <p:blipFill rotWithShape="1">
          <a:blip r:embed="rId16"/>
          <a:srcRect/>
          <a:stretch>
            <a:fillRect/>
          </a:stretch>
        </p:blipFill>
        <p:spPr>
          <a:xfrm>
            <a:off x="5467350" y="3918874"/>
            <a:ext cx="469900" cy="469900"/>
          </a:xfrm>
          <a:prstGeom prst="rect">
            <a:avLst/>
          </a:prstGeom>
          <a:noFill/>
          <a:ln>
            <a:noFill/>
          </a:ln>
        </p:spPr>
      </p:pic>
      <p:pic>
        <p:nvPicPr>
          <p:cNvPr id="52" name="Graphic 20"/>
          <p:cNvPicPr>
            <a:picLocks noChangeAspect="1" noChangeArrowheads="1"/>
          </p:cNvPicPr>
          <p:nvPr/>
        </p:nvPicPr>
        <p:blipFill rotWithShape="1">
          <a:blip r:embed="rId17"/>
          <a:srcRect/>
          <a:stretch>
            <a:fillRect/>
          </a:stretch>
        </p:blipFill>
        <p:spPr>
          <a:xfrm>
            <a:off x="6451600" y="3918874"/>
            <a:ext cx="469900" cy="469900"/>
          </a:xfrm>
          <a:prstGeom prst="rect">
            <a:avLst/>
          </a:prstGeom>
          <a:noFill/>
          <a:ln>
            <a:noFill/>
          </a:ln>
        </p:spPr>
      </p:pic>
      <p:pic>
        <p:nvPicPr>
          <p:cNvPr id="54" name="Graphic 22"/>
          <p:cNvPicPr>
            <a:picLocks noChangeAspect="1" noChangeArrowheads="1"/>
          </p:cNvPicPr>
          <p:nvPr/>
        </p:nvPicPr>
        <p:blipFill rotWithShape="1">
          <a:blip r:embed="rId18"/>
          <a:srcRect/>
          <a:stretch>
            <a:fillRect/>
          </a:stretch>
        </p:blipFill>
        <p:spPr>
          <a:xfrm>
            <a:off x="7434262" y="3918874"/>
            <a:ext cx="469900" cy="469900"/>
          </a:xfrm>
          <a:prstGeom prst="rect">
            <a:avLst/>
          </a:prstGeom>
          <a:noFill/>
          <a:ln>
            <a:noFill/>
          </a:ln>
        </p:spPr>
      </p:pic>
      <p:pic>
        <p:nvPicPr>
          <p:cNvPr id="55" name="Graphic 23"/>
          <p:cNvPicPr>
            <a:picLocks noChangeAspect="1" noChangeArrowheads="1"/>
          </p:cNvPicPr>
          <p:nvPr/>
        </p:nvPicPr>
        <p:blipFill rotWithShape="1">
          <a:blip r:embed="rId19"/>
          <a:srcRect/>
          <a:stretch>
            <a:fillRect/>
          </a:stretch>
        </p:blipFill>
        <p:spPr>
          <a:xfrm flipH="1">
            <a:off x="8418512" y="3918874"/>
            <a:ext cx="469900" cy="469900"/>
          </a:xfrm>
          <a:prstGeom prst="rect">
            <a:avLst/>
          </a:prstGeom>
          <a:noFill/>
          <a:ln>
            <a:noFill/>
          </a:ln>
        </p:spPr>
      </p:pic>
      <p:sp>
        <p:nvSpPr>
          <p:cNvPr id="56" name="TextBox 33"/>
          <p:cNvSpPr txBox="1">
            <a:spLocks noChangeArrowheads="1"/>
          </p:cNvSpPr>
          <p:nvPr/>
        </p:nvSpPr>
        <p:spPr>
          <a:xfrm>
            <a:off x="2227263" y="4464864"/>
            <a:ext cx="1073150" cy="261610"/>
          </a:xfrm>
          <a:prstGeom prst="rect">
            <a:avLst/>
          </a:prstGeom>
          <a:noFill/>
          <a:ln>
            <a:noFill/>
          </a:ln>
        </p:spPr>
        <p:txBody>
          <a:bodyPr>
            <a:spAutoFit/>
          </a:bodyPr>
          <a:lstStyle>
            <a:lvl1pPr>
              <a:defRPr>
                <a:solidFill>
                  <a:schemeClr val="tx1"/>
                </a:solidFill>
                <a:latin typeface="Calibri"/>
              </a:defRPr>
            </a:lvl1pPr>
            <a:lvl2pPr marL="742950" indent="-285750">
              <a:defRPr>
                <a:solidFill>
                  <a:schemeClr val="tx1"/>
                </a:solidFill>
                <a:latin typeface="Calibri"/>
              </a:defRPr>
            </a:lvl2pPr>
            <a:lvl3pPr marL="1143000" indent="-228600">
              <a:defRPr>
                <a:solidFill>
                  <a:schemeClr val="tx1"/>
                </a:solidFill>
                <a:latin typeface="Calibri"/>
              </a:defRPr>
            </a:lvl3pPr>
            <a:lvl4pPr marL="1600200" indent="-228600">
              <a:defRPr>
                <a:solidFill>
                  <a:schemeClr val="tx1"/>
                </a:solidFill>
                <a:latin typeface="Calibri"/>
              </a:defRPr>
            </a:lvl4pPr>
            <a:lvl5pPr marL="2057400" indent="-228600">
              <a:defRPr>
                <a:solidFill>
                  <a:schemeClr val="tx1"/>
                </a:solidFill>
                <a:latin typeface="Calibri"/>
              </a:defRPr>
            </a:lvl5pPr>
            <a:lvl6pPr marL="2514600" indent="-228600" eaLnBrk="0" fontAlgn="base" hangingPunct="0">
              <a:spcBef>
                <a:spcPct val="0"/>
              </a:spcBef>
              <a:spcAft>
                <a:spcPct val="0"/>
              </a:spcAft>
              <a:defRPr>
                <a:solidFill>
                  <a:schemeClr val="tx1"/>
                </a:solidFill>
                <a:latin typeface="Calibri"/>
              </a:defRPr>
            </a:lvl6pPr>
            <a:lvl7pPr marL="2971800" indent="-228600" eaLnBrk="0" fontAlgn="base" hangingPunct="0">
              <a:spcBef>
                <a:spcPct val="0"/>
              </a:spcBef>
              <a:spcAft>
                <a:spcPct val="0"/>
              </a:spcAft>
              <a:defRPr>
                <a:solidFill>
                  <a:schemeClr val="tx1"/>
                </a:solidFill>
                <a:latin typeface="Calibri"/>
              </a:defRPr>
            </a:lvl7pPr>
            <a:lvl8pPr marL="3429000" indent="-228600" eaLnBrk="0" fontAlgn="base" hangingPunct="0">
              <a:spcBef>
                <a:spcPct val="0"/>
              </a:spcBef>
              <a:spcAft>
                <a:spcPct val="0"/>
              </a:spcAft>
              <a:defRPr>
                <a:solidFill>
                  <a:schemeClr val="tx1"/>
                </a:solidFill>
                <a:latin typeface="Calibri"/>
              </a:defRPr>
            </a:lvl8pPr>
            <a:lvl9pPr marL="3886200" indent="-228600" eaLnBrk="0" fontAlgn="base" hangingPunct="0">
              <a:spcBef>
                <a:spcPct val="0"/>
              </a:spcBef>
              <a:spcAft>
                <a:spcPct val="0"/>
              </a:spcAft>
              <a:defRPr>
                <a:solidFill>
                  <a:schemeClr val="tx1"/>
                </a:solidFill>
                <a:latin typeface="Calibri"/>
              </a:defRPr>
            </a:lvl9pPr>
          </a:lstStyle>
          <a:p>
            <a:pPr algn="ctr" eaLnBrk="1" hangingPunct="1">
              <a:defRPr/>
            </a:pPr>
            <a:r>
              <a:rPr lang="en-US" altLang="en-US" sz="1100">
                <a:solidFill>
                  <a:srgbClr val="000000"/>
                </a:solidFill>
                <a:latin typeface="Arial"/>
                <a:ea typeface="+mn-ea"/>
                <a:cs typeface="Arial"/>
              </a:rPr>
              <a:t>Multimedia</a:t>
            </a:r>
            <a:endParaRPr lang="en-US" altLang="en-US" sz="1100">
              <a:solidFill>
                <a:srgbClr val="000000"/>
              </a:solidFill>
              <a:latin typeface="Arial"/>
              <a:ea typeface="+mn-ea"/>
              <a:cs typeface="Arial"/>
            </a:endParaRPr>
          </a:p>
        </p:txBody>
      </p:sp>
      <p:sp>
        <p:nvSpPr>
          <p:cNvPr id="57" name="TextBox 34"/>
          <p:cNvSpPr txBox="1">
            <a:spLocks noChangeArrowheads="1"/>
          </p:cNvSpPr>
          <p:nvPr/>
        </p:nvSpPr>
        <p:spPr>
          <a:xfrm>
            <a:off x="3198813" y="4464864"/>
            <a:ext cx="1073150" cy="261610"/>
          </a:xfrm>
          <a:prstGeom prst="rect">
            <a:avLst/>
          </a:prstGeom>
          <a:noFill/>
          <a:ln>
            <a:noFill/>
          </a:ln>
        </p:spPr>
        <p:txBody>
          <a:bodyPr>
            <a:spAutoFit/>
          </a:bodyPr>
          <a:lstStyle>
            <a:lvl1pPr>
              <a:defRPr>
                <a:solidFill>
                  <a:schemeClr val="tx1"/>
                </a:solidFill>
                <a:latin typeface="Calibri"/>
              </a:defRPr>
            </a:lvl1pPr>
            <a:lvl2pPr marL="742950" indent="-285750">
              <a:defRPr>
                <a:solidFill>
                  <a:schemeClr val="tx1"/>
                </a:solidFill>
                <a:latin typeface="Calibri"/>
              </a:defRPr>
            </a:lvl2pPr>
            <a:lvl3pPr marL="1143000" indent="-228600">
              <a:defRPr>
                <a:solidFill>
                  <a:schemeClr val="tx1"/>
                </a:solidFill>
                <a:latin typeface="Calibri"/>
              </a:defRPr>
            </a:lvl3pPr>
            <a:lvl4pPr marL="1600200" indent="-228600">
              <a:defRPr>
                <a:solidFill>
                  <a:schemeClr val="tx1"/>
                </a:solidFill>
                <a:latin typeface="Calibri"/>
              </a:defRPr>
            </a:lvl4pPr>
            <a:lvl5pPr marL="2057400" indent="-228600">
              <a:defRPr>
                <a:solidFill>
                  <a:schemeClr val="tx1"/>
                </a:solidFill>
                <a:latin typeface="Calibri"/>
              </a:defRPr>
            </a:lvl5pPr>
            <a:lvl6pPr marL="2514600" indent="-228600" eaLnBrk="0" fontAlgn="base" hangingPunct="0">
              <a:spcBef>
                <a:spcPct val="0"/>
              </a:spcBef>
              <a:spcAft>
                <a:spcPct val="0"/>
              </a:spcAft>
              <a:defRPr>
                <a:solidFill>
                  <a:schemeClr val="tx1"/>
                </a:solidFill>
                <a:latin typeface="Calibri"/>
              </a:defRPr>
            </a:lvl6pPr>
            <a:lvl7pPr marL="2971800" indent="-228600" eaLnBrk="0" fontAlgn="base" hangingPunct="0">
              <a:spcBef>
                <a:spcPct val="0"/>
              </a:spcBef>
              <a:spcAft>
                <a:spcPct val="0"/>
              </a:spcAft>
              <a:defRPr>
                <a:solidFill>
                  <a:schemeClr val="tx1"/>
                </a:solidFill>
                <a:latin typeface="Calibri"/>
              </a:defRPr>
            </a:lvl7pPr>
            <a:lvl8pPr marL="3429000" indent="-228600" eaLnBrk="0" fontAlgn="base" hangingPunct="0">
              <a:spcBef>
                <a:spcPct val="0"/>
              </a:spcBef>
              <a:spcAft>
                <a:spcPct val="0"/>
              </a:spcAft>
              <a:defRPr>
                <a:solidFill>
                  <a:schemeClr val="tx1"/>
                </a:solidFill>
                <a:latin typeface="Calibri"/>
              </a:defRPr>
            </a:lvl8pPr>
            <a:lvl9pPr marL="3886200" indent="-228600" eaLnBrk="0" fontAlgn="base" hangingPunct="0">
              <a:spcBef>
                <a:spcPct val="0"/>
              </a:spcBef>
              <a:spcAft>
                <a:spcPct val="0"/>
              </a:spcAft>
              <a:defRPr>
                <a:solidFill>
                  <a:schemeClr val="tx1"/>
                </a:solidFill>
                <a:latin typeface="Calibri"/>
              </a:defRPr>
            </a:lvl9pPr>
          </a:lstStyle>
          <a:p>
            <a:pPr algn="ctr" eaLnBrk="1" hangingPunct="1">
              <a:defRPr/>
            </a:pPr>
            <a:r>
              <a:rPr lang="en-US" altLang="en-US" sz="1100">
                <a:solidFill>
                  <a:srgbClr val="000000"/>
                </a:solidFill>
                <a:latin typeface="Arial"/>
                <a:ea typeface="+mn-ea"/>
                <a:cs typeface="Arial"/>
              </a:rPr>
              <a:t>Office building</a:t>
            </a:r>
            <a:endParaRPr lang="en-US" altLang="en-US" sz="1100">
              <a:solidFill>
                <a:srgbClr val="000000"/>
              </a:solidFill>
              <a:latin typeface="Arial"/>
              <a:ea typeface="+mn-ea"/>
              <a:cs typeface="Arial"/>
            </a:endParaRPr>
          </a:p>
        </p:txBody>
      </p:sp>
      <p:sp>
        <p:nvSpPr>
          <p:cNvPr id="58" name="TextBox 35"/>
          <p:cNvSpPr txBox="1">
            <a:spLocks noChangeArrowheads="1"/>
          </p:cNvSpPr>
          <p:nvPr/>
        </p:nvSpPr>
        <p:spPr>
          <a:xfrm>
            <a:off x="4183063" y="4464864"/>
            <a:ext cx="1071562" cy="261610"/>
          </a:xfrm>
          <a:prstGeom prst="rect">
            <a:avLst/>
          </a:prstGeom>
          <a:noFill/>
          <a:ln>
            <a:noFill/>
          </a:ln>
        </p:spPr>
        <p:txBody>
          <a:bodyPr>
            <a:spAutoFit/>
          </a:bodyPr>
          <a:lstStyle>
            <a:lvl1pPr>
              <a:defRPr>
                <a:solidFill>
                  <a:schemeClr val="tx1"/>
                </a:solidFill>
                <a:latin typeface="Calibri"/>
              </a:defRPr>
            </a:lvl1pPr>
            <a:lvl2pPr marL="742950" indent="-285750">
              <a:defRPr>
                <a:solidFill>
                  <a:schemeClr val="tx1"/>
                </a:solidFill>
                <a:latin typeface="Calibri"/>
              </a:defRPr>
            </a:lvl2pPr>
            <a:lvl3pPr marL="1143000" indent="-228600">
              <a:defRPr>
                <a:solidFill>
                  <a:schemeClr val="tx1"/>
                </a:solidFill>
                <a:latin typeface="Calibri"/>
              </a:defRPr>
            </a:lvl3pPr>
            <a:lvl4pPr marL="1600200" indent="-228600">
              <a:defRPr>
                <a:solidFill>
                  <a:schemeClr val="tx1"/>
                </a:solidFill>
                <a:latin typeface="Calibri"/>
              </a:defRPr>
            </a:lvl4pPr>
            <a:lvl5pPr marL="2057400" indent="-228600">
              <a:defRPr>
                <a:solidFill>
                  <a:schemeClr val="tx1"/>
                </a:solidFill>
                <a:latin typeface="Calibri"/>
              </a:defRPr>
            </a:lvl5pPr>
            <a:lvl6pPr marL="2514600" indent="-228600" eaLnBrk="0" fontAlgn="base" hangingPunct="0">
              <a:spcBef>
                <a:spcPct val="0"/>
              </a:spcBef>
              <a:spcAft>
                <a:spcPct val="0"/>
              </a:spcAft>
              <a:defRPr>
                <a:solidFill>
                  <a:schemeClr val="tx1"/>
                </a:solidFill>
                <a:latin typeface="Calibri"/>
              </a:defRPr>
            </a:lvl6pPr>
            <a:lvl7pPr marL="2971800" indent="-228600" eaLnBrk="0" fontAlgn="base" hangingPunct="0">
              <a:spcBef>
                <a:spcPct val="0"/>
              </a:spcBef>
              <a:spcAft>
                <a:spcPct val="0"/>
              </a:spcAft>
              <a:defRPr>
                <a:solidFill>
                  <a:schemeClr val="tx1"/>
                </a:solidFill>
                <a:latin typeface="Calibri"/>
              </a:defRPr>
            </a:lvl7pPr>
            <a:lvl8pPr marL="3429000" indent="-228600" eaLnBrk="0" fontAlgn="base" hangingPunct="0">
              <a:spcBef>
                <a:spcPct val="0"/>
              </a:spcBef>
              <a:spcAft>
                <a:spcPct val="0"/>
              </a:spcAft>
              <a:defRPr>
                <a:solidFill>
                  <a:schemeClr val="tx1"/>
                </a:solidFill>
                <a:latin typeface="Calibri"/>
              </a:defRPr>
            </a:lvl8pPr>
            <a:lvl9pPr marL="3886200" indent="-228600" eaLnBrk="0" fontAlgn="base" hangingPunct="0">
              <a:spcBef>
                <a:spcPct val="0"/>
              </a:spcBef>
              <a:spcAft>
                <a:spcPct val="0"/>
              </a:spcAft>
              <a:defRPr>
                <a:solidFill>
                  <a:schemeClr val="tx1"/>
                </a:solidFill>
                <a:latin typeface="Calibri"/>
              </a:defRPr>
            </a:lvl9pPr>
          </a:lstStyle>
          <a:p>
            <a:pPr algn="ctr" eaLnBrk="1" hangingPunct="1">
              <a:defRPr/>
            </a:pPr>
            <a:r>
              <a:rPr lang="en-US" altLang="en-US" sz="1100">
                <a:solidFill>
                  <a:srgbClr val="000000"/>
                </a:solidFill>
                <a:latin typeface="Arial"/>
                <a:ea typeface="+mn-ea"/>
                <a:cs typeface="Arial"/>
              </a:rPr>
              <a:t>SAML token</a:t>
            </a:r>
            <a:endParaRPr lang="en-US" altLang="en-US" sz="1100">
              <a:solidFill>
                <a:srgbClr val="000000"/>
              </a:solidFill>
              <a:latin typeface="Arial"/>
              <a:ea typeface="+mn-ea"/>
              <a:cs typeface="Arial"/>
            </a:endParaRPr>
          </a:p>
        </p:txBody>
      </p:sp>
      <p:sp>
        <p:nvSpPr>
          <p:cNvPr id="59" name="TextBox 36"/>
          <p:cNvSpPr txBox="1">
            <a:spLocks noChangeArrowheads="1"/>
          </p:cNvSpPr>
          <p:nvPr/>
        </p:nvSpPr>
        <p:spPr>
          <a:xfrm>
            <a:off x="5165725" y="4464864"/>
            <a:ext cx="1073150" cy="261610"/>
          </a:xfrm>
          <a:prstGeom prst="rect">
            <a:avLst/>
          </a:prstGeom>
          <a:noFill/>
          <a:ln>
            <a:noFill/>
          </a:ln>
        </p:spPr>
        <p:txBody>
          <a:bodyPr>
            <a:spAutoFit/>
          </a:bodyPr>
          <a:lstStyle>
            <a:lvl1pPr>
              <a:defRPr>
                <a:solidFill>
                  <a:schemeClr val="tx1"/>
                </a:solidFill>
                <a:latin typeface="Calibri"/>
              </a:defRPr>
            </a:lvl1pPr>
            <a:lvl2pPr marL="742950" indent="-285750">
              <a:defRPr>
                <a:solidFill>
                  <a:schemeClr val="tx1"/>
                </a:solidFill>
                <a:latin typeface="Calibri"/>
              </a:defRPr>
            </a:lvl2pPr>
            <a:lvl3pPr marL="1143000" indent="-228600">
              <a:defRPr>
                <a:solidFill>
                  <a:schemeClr val="tx1"/>
                </a:solidFill>
                <a:latin typeface="Calibri"/>
              </a:defRPr>
            </a:lvl3pPr>
            <a:lvl4pPr marL="1600200" indent="-228600">
              <a:defRPr>
                <a:solidFill>
                  <a:schemeClr val="tx1"/>
                </a:solidFill>
                <a:latin typeface="Calibri"/>
              </a:defRPr>
            </a:lvl4pPr>
            <a:lvl5pPr marL="2057400" indent="-228600">
              <a:defRPr>
                <a:solidFill>
                  <a:schemeClr val="tx1"/>
                </a:solidFill>
                <a:latin typeface="Calibri"/>
              </a:defRPr>
            </a:lvl5pPr>
            <a:lvl6pPr marL="2514600" indent="-228600" eaLnBrk="0" fontAlgn="base" hangingPunct="0">
              <a:spcBef>
                <a:spcPct val="0"/>
              </a:spcBef>
              <a:spcAft>
                <a:spcPct val="0"/>
              </a:spcAft>
              <a:defRPr>
                <a:solidFill>
                  <a:schemeClr val="tx1"/>
                </a:solidFill>
                <a:latin typeface="Calibri"/>
              </a:defRPr>
            </a:lvl6pPr>
            <a:lvl7pPr marL="2971800" indent="-228600" eaLnBrk="0" fontAlgn="base" hangingPunct="0">
              <a:spcBef>
                <a:spcPct val="0"/>
              </a:spcBef>
              <a:spcAft>
                <a:spcPct val="0"/>
              </a:spcAft>
              <a:defRPr>
                <a:solidFill>
                  <a:schemeClr val="tx1"/>
                </a:solidFill>
                <a:latin typeface="Calibri"/>
              </a:defRPr>
            </a:lvl7pPr>
            <a:lvl8pPr marL="3429000" indent="-228600" eaLnBrk="0" fontAlgn="base" hangingPunct="0">
              <a:spcBef>
                <a:spcPct val="0"/>
              </a:spcBef>
              <a:spcAft>
                <a:spcPct val="0"/>
              </a:spcAft>
              <a:defRPr>
                <a:solidFill>
                  <a:schemeClr val="tx1"/>
                </a:solidFill>
                <a:latin typeface="Calibri"/>
              </a:defRPr>
            </a:lvl8pPr>
            <a:lvl9pPr marL="3886200" indent="-228600" eaLnBrk="0" fontAlgn="base" hangingPunct="0">
              <a:spcBef>
                <a:spcPct val="0"/>
              </a:spcBef>
              <a:spcAft>
                <a:spcPct val="0"/>
              </a:spcAft>
              <a:defRPr>
                <a:solidFill>
                  <a:schemeClr val="tx1"/>
                </a:solidFill>
                <a:latin typeface="Calibri"/>
              </a:defRPr>
            </a:lvl9pPr>
          </a:lstStyle>
          <a:p>
            <a:pPr algn="ctr" eaLnBrk="1" hangingPunct="1">
              <a:defRPr/>
            </a:pPr>
            <a:r>
              <a:rPr lang="en-US" altLang="en-US" sz="1100">
                <a:solidFill>
                  <a:srgbClr val="000000"/>
                </a:solidFill>
                <a:latin typeface="Arial"/>
                <a:ea typeface="+mn-ea"/>
                <a:cs typeface="Arial"/>
              </a:rPr>
              <a:t>SSL padlock</a:t>
            </a:r>
            <a:endParaRPr lang="en-US" altLang="en-US" sz="1100">
              <a:solidFill>
                <a:srgbClr val="000000"/>
              </a:solidFill>
              <a:latin typeface="Arial"/>
              <a:ea typeface="+mn-ea"/>
              <a:cs typeface="Arial"/>
            </a:endParaRPr>
          </a:p>
        </p:txBody>
      </p:sp>
      <p:sp>
        <p:nvSpPr>
          <p:cNvPr id="60" name="TextBox 37"/>
          <p:cNvSpPr txBox="1">
            <a:spLocks noChangeArrowheads="1"/>
          </p:cNvSpPr>
          <p:nvPr/>
        </p:nvSpPr>
        <p:spPr>
          <a:xfrm>
            <a:off x="6149975" y="4464864"/>
            <a:ext cx="1073150" cy="261610"/>
          </a:xfrm>
          <a:prstGeom prst="rect">
            <a:avLst/>
          </a:prstGeom>
          <a:noFill/>
          <a:ln>
            <a:noFill/>
          </a:ln>
        </p:spPr>
        <p:txBody>
          <a:bodyPr>
            <a:spAutoFit/>
          </a:bodyPr>
          <a:lstStyle>
            <a:lvl1pPr>
              <a:defRPr>
                <a:solidFill>
                  <a:schemeClr val="tx1"/>
                </a:solidFill>
                <a:latin typeface="Calibri"/>
              </a:defRPr>
            </a:lvl1pPr>
            <a:lvl2pPr marL="742950" indent="-285750">
              <a:defRPr>
                <a:solidFill>
                  <a:schemeClr val="tx1"/>
                </a:solidFill>
                <a:latin typeface="Calibri"/>
              </a:defRPr>
            </a:lvl2pPr>
            <a:lvl3pPr marL="1143000" indent="-228600">
              <a:defRPr>
                <a:solidFill>
                  <a:schemeClr val="tx1"/>
                </a:solidFill>
                <a:latin typeface="Calibri"/>
              </a:defRPr>
            </a:lvl3pPr>
            <a:lvl4pPr marL="1600200" indent="-228600">
              <a:defRPr>
                <a:solidFill>
                  <a:schemeClr val="tx1"/>
                </a:solidFill>
                <a:latin typeface="Calibri"/>
              </a:defRPr>
            </a:lvl4pPr>
            <a:lvl5pPr marL="2057400" indent="-228600">
              <a:defRPr>
                <a:solidFill>
                  <a:schemeClr val="tx1"/>
                </a:solidFill>
                <a:latin typeface="Calibri"/>
              </a:defRPr>
            </a:lvl5pPr>
            <a:lvl6pPr marL="2514600" indent="-228600" eaLnBrk="0" fontAlgn="base" hangingPunct="0">
              <a:spcBef>
                <a:spcPct val="0"/>
              </a:spcBef>
              <a:spcAft>
                <a:spcPct val="0"/>
              </a:spcAft>
              <a:defRPr>
                <a:solidFill>
                  <a:schemeClr val="tx1"/>
                </a:solidFill>
                <a:latin typeface="Calibri"/>
              </a:defRPr>
            </a:lvl6pPr>
            <a:lvl7pPr marL="2971800" indent="-228600" eaLnBrk="0" fontAlgn="base" hangingPunct="0">
              <a:spcBef>
                <a:spcPct val="0"/>
              </a:spcBef>
              <a:spcAft>
                <a:spcPct val="0"/>
              </a:spcAft>
              <a:defRPr>
                <a:solidFill>
                  <a:schemeClr val="tx1"/>
                </a:solidFill>
                <a:latin typeface="Calibri"/>
              </a:defRPr>
            </a:lvl7pPr>
            <a:lvl8pPr marL="3429000" indent="-228600" eaLnBrk="0" fontAlgn="base" hangingPunct="0">
              <a:spcBef>
                <a:spcPct val="0"/>
              </a:spcBef>
              <a:spcAft>
                <a:spcPct val="0"/>
              </a:spcAft>
              <a:defRPr>
                <a:solidFill>
                  <a:schemeClr val="tx1"/>
                </a:solidFill>
                <a:latin typeface="Calibri"/>
              </a:defRPr>
            </a:lvl8pPr>
            <a:lvl9pPr marL="3886200" indent="-228600" eaLnBrk="0" fontAlgn="base" hangingPunct="0">
              <a:spcBef>
                <a:spcPct val="0"/>
              </a:spcBef>
              <a:spcAft>
                <a:spcPct val="0"/>
              </a:spcAft>
              <a:defRPr>
                <a:solidFill>
                  <a:schemeClr val="tx1"/>
                </a:solidFill>
                <a:latin typeface="Calibri"/>
              </a:defRPr>
            </a:lvl9pPr>
          </a:lstStyle>
          <a:p>
            <a:pPr algn="ctr" eaLnBrk="1" hangingPunct="1">
              <a:defRPr/>
            </a:pPr>
            <a:r>
              <a:rPr lang="en-US" altLang="en-US" sz="1100">
                <a:solidFill>
                  <a:srgbClr val="000000"/>
                </a:solidFill>
                <a:latin typeface="Arial"/>
                <a:ea typeface="+mn-ea"/>
                <a:cs typeface="Arial"/>
              </a:rPr>
              <a:t>Tape storage</a:t>
            </a:r>
            <a:endParaRPr lang="en-US" altLang="en-US" sz="1100">
              <a:solidFill>
                <a:srgbClr val="000000"/>
              </a:solidFill>
              <a:latin typeface="Arial"/>
              <a:ea typeface="+mn-ea"/>
              <a:cs typeface="Arial"/>
            </a:endParaRPr>
          </a:p>
        </p:txBody>
      </p:sp>
      <p:sp>
        <p:nvSpPr>
          <p:cNvPr id="62" name="TextBox 39"/>
          <p:cNvSpPr txBox="1">
            <a:spLocks noChangeArrowheads="1"/>
          </p:cNvSpPr>
          <p:nvPr/>
        </p:nvSpPr>
        <p:spPr>
          <a:xfrm>
            <a:off x="7132637" y="4464864"/>
            <a:ext cx="1073150" cy="261610"/>
          </a:xfrm>
          <a:prstGeom prst="rect">
            <a:avLst/>
          </a:prstGeom>
          <a:noFill/>
          <a:ln>
            <a:noFill/>
          </a:ln>
        </p:spPr>
        <p:txBody>
          <a:bodyPr>
            <a:spAutoFit/>
          </a:bodyPr>
          <a:lstStyle>
            <a:lvl1pPr>
              <a:defRPr>
                <a:solidFill>
                  <a:schemeClr val="tx1"/>
                </a:solidFill>
                <a:latin typeface="Calibri"/>
              </a:defRPr>
            </a:lvl1pPr>
            <a:lvl2pPr marL="742950" indent="-285750">
              <a:defRPr>
                <a:solidFill>
                  <a:schemeClr val="tx1"/>
                </a:solidFill>
                <a:latin typeface="Calibri"/>
              </a:defRPr>
            </a:lvl2pPr>
            <a:lvl3pPr marL="1143000" indent="-228600">
              <a:defRPr>
                <a:solidFill>
                  <a:schemeClr val="tx1"/>
                </a:solidFill>
                <a:latin typeface="Calibri"/>
              </a:defRPr>
            </a:lvl3pPr>
            <a:lvl4pPr marL="1600200" indent="-228600">
              <a:defRPr>
                <a:solidFill>
                  <a:schemeClr val="tx1"/>
                </a:solidFill>
                <a:latin typeface="Calibri"/>
              </a:defRPr>
            </a:lvl4pPr>
            <a:lvl5pPr marL="2057400" indent="-228600">
              <a:defRPr>
                <a:solidFill>
                  <a:schemeClr val="tx1"/>
                </a:solidFill>
                <a:latin typeface="Calibri"/>
              </a:defRPr>
            </a:lvl5pPr>
            <a:lvl6pPr marL="2514600" indent="-228600" eaLnBrk="0" fontAlgn="base" hangingPunct="0">
              <a:spcBef>
                <a:spcPct val="0"/>
              </a:spcBef>
              <a:spcAft>
                <a:spcPct val="0"/>
              </a:spcAft>
              <a:defRPr>
                <a:solidFill>
                  <a:schemeClr val="tx1"/>
                </a:solidFill>
                <a:latin typeface="Calibri"/>
              </a:defRPr>
            </a:lvl6pPr>
            <a:lvl7pPr marL="2971800" indent="-228600" eaLnBrk="0" fontAlgn="base" hangingPunct="0">
              <a:spcBef>
                <a:spcPct val="0"/>
              </a:spcBef>
              <a:spcAft>
                <a:spcPct val="0"/>
              </a:spcAft>
              <a:defRPr>
                <a:solidFill>
                  <a:schemeClr val="tx1"/>
                </a:solidFill>
                <a:latin typeface="Calibri"/>
              </a:defRPr>
            </a:lvl7pPr>
            <a:lvl8pPr marL="3429000" indent="-228600" eaLnBrk="0" fontAlgn="base" hangingPunct="0">
              <a:spcBef>
                <a:spcPct val="0"/>
              </a:spcBef>
              <a:spcAft>
                <a:spcPct val="0"/>
              </a:spcAft>
              <a:defRPr>
                <a:solidFill>
                  <a:schemeClr val="tx1"/>
                </a:solidFill>
                <a:latin typeface="Calibri"/>
              </a:defRPr>
            </a:lvl8pPr>
            <a:lvl9pPr marL="3886200" indent="-228600" eaLnBrk="0" fontAlgn="base" hangingPunct="0">
              <a:spcBef>
                <a:spcPct val="0"/>
              </a:spcBef>
              <a:spcAft>
                <a:spcPct val="0"/>
              </a:spcAft>
              <a:defRPr>
                <a:solidFill>
                  <a:schemeClr val="tx1"/>
                </a:solidFill>
                <a:latin typeface="Calibri"/>
              </a:defRPr>
            </a:lvl9pPr>
          </a:lstStyle>
          <a:p>
            <a:pPr algn="ctr" eaLnBrk="1" hangingPunct="1">
              <a:defRPr/>
            </a:pPr>
            <a:r>
              <a:rPr lang="en-US" altLang="en-US" sz="1100">
                <a:solidFill>
                  <a:srgbClr val="000000"/>
                </a:solidFill>
                <a:latin typeface="Arial"/>
                <a:ea typeface="+mn-ea"/>
                <a:cs typeface="Arial"/>
              </a:rPr>
              <a:t>User</a:t>
            </a:r>
            <a:endParaRPr lang="en-US" altLang="en-US" sz="1100">
              <a:solidFill>
                <a:srgbClr val="000000"/>
              </a:solidFill>
              <a:latin typeface="Arial"/>
              <a:ea typeface="+mn-ea"/>
              <a:cs typeface="Arial"/>
            </a:endParaRPr>
          </a:p>
        </p:txBody>
      </p:sp>
      <p:sp>
        <p:nvSpPr>
          <p:cNvPr id="63" name="TextBox 40"/>
          <p:cNvSpPr txBox="1">
            <a:spLocks noChangeArrowheads="1"/>
          </p:cNvSpPr>
          <p:nvPr/>
        </p:nvSpPr>
        <p:spPr>
          <a:xfrm>
            <a:off x="8116887" y="4464864"/>
            <a:ext cx="1073150" cy="261610"/>
          </a:xfrm>
          <a:prstGeom prst="rect">
            <a:avLst/>
          </a:prstGeom>
          <a:noFill/>
          <a:ln>
            <a:noFill/>
          </a:ln>
        </p:spPr>
        <p:txBody>
          <a:bodyPr>
            <a:spAutoFit/>
          </a:bodyPr>
          <a:lstStyle>
            <a:lvl1pPr>
              <a:defRPr>
                <a:solidFill>
                  <a:schemeClr val="tx1"/>
                </a:solidFill>
                <a:latin typeface="Calibri"/>
              </a:defRPr>
            </a:lvl1pPr>
            <a:lvl2pPr marL="742950" indent="-285750">
              <a:defRPr>
                <a:solidFill>
                  <a:schemeClr val="tx1"/>
                </a:solidFill>
                <a:latin typeface="Calibri"/>
              </a:defRPr>
            </a:lvl2pPr>
            <a:lvl3pPr marL="1143000" indent="-228600">
              <a:defRPr>
                <a:solidFill>
                  <a:schemeClr val="tx1"/>
                </a:solidFill>
                <a:latin typeface="Calibri"/>
              </a:defRPr>
            </a:lvl3pPr>
            <a:lvl4pPr marL="1600200" indent="-228600">
              <a:defRPr>
                <a:solidFill>
                  <a:schemeClr val="tx1"/>
                </a:solidFill>
                <a:latin typeface="Calibri"/>
              </a:defRPr>
            </a:lvl4pPr>
            <a:lvl5pPr marL="2057400" indent="-228600">
              <a:defRPr>
                <a:solidFill>
                  <a:schemeClr val="tx1"/>
                </a:solidFill>
                <a:latin typeface="Calibri"/>
              </a:defRPr>
            </a:lvl5pPr>
            <a:lvl6pPr marL="2514600" indent="-228600" eaLnBrk="0" fontAlgn="base" hangingPunct="0">
              <a:spcBef>
                <a:spcPct val="0"/>
              </a:spcBef>
              <a:spcAft>
                <a:spcPct val="0"/>
              </a:spcAft>
              <a:defRPr>
                <a:solidFill>
                  <a:schemeClr val="tx1"/>
                </a:solidFill>
                <a:latin typeface="Calibri"/>
              </a:defRPr>
            </a:lvl6pPr>
            <a:lvl7pPr marL="2971800" indent="-228600" eaLnBrk="0" fontAlgn="base" hangingPunct="0">
              <a:spcBef>
                <a:spcPct val="0"/>
              </a:spcBef>
              <a:spcAft>
                <a:spcPct val="0"/>
              </a:spcAft>
              <a:defRPr>
                <a:solidFill>
                  <a:schemeClr val="tx1"/>
                </a:solidFill>
                <a:latin typeface="Calibri"/>
              </a:defRPr>
            </a:lvl7pPr>
            <a:lvl8pPr marL="3429000" indent="-228600" eaLnBrk="0" fontAlgn="base" hangingPunct="0">
              <a:spcBef>
                <a:spcPct val="0"/>
              </a:spcBef>
              <a:spcAft>
                <a:spcPct val="0"/>
              </a:spcAft>
              <a:defRPr>
                <a:solidFill>
                  <a:schemeClr val="tx1"/>
                </a:solidFill>
                <a:latin typeface="Calibri"/>
              </a:defRPr>
            </a:lvl8pPr>
            <a:lvl9pPr marL="3886200" indent="-228600" eaLnBrk="0" fontAlgn="base" hangingPunct="0">
              <a:spcBef>
                <a:spcPct val="0"/>
              </a:spcBef>
              <a:spcAft>
                <a:spcPct val="0"/>
              </a:spcAft>
              <a:defRPr>
                <a:solidFill>
                  <a:schemeClr val="tx1"/>
                </a:solidFill>
                <a:latin typeface="Calibri"/>
              </a:defRPr>
            </a:lvl9pPr>
          </a:lstStyle>
          <a:p>
            <a:pPr algn="ctr" eaLnBrk="1" hangingPunct="1">
              <a:defRPr/>
            </a:pPr>
            <a:r>
              <a:rPr lang="en-US" altLang="en-US" sz="1100">
                <a:solidFill>
                  <a:srgbClr val="000000"/>
                </a:solidFill>
                <a:latin typeface="Arial"/>
                <a:ea typeface="+mn-ea"/>
                <a:cs typeface="Arial"/>
              </a:rPr>
              <a:t>Users</a:t>
            </a:r>
            <a:endParaRPr lang="en-US" altLang="en-US" sz="1100">
              <a:solidFill>
                <a:srgbClr val="000000"/>
              </a:solidFill>
              <a:latin typeface="Arial"/>
              <a:ea typeface="+mn-ea"/>
              <a:cs typeface="Arial"/>
            </a:endParaRPr>
          </a:p>
        </p:txBody>
      </p:sp>
      <p:sp>
        <p:nvSpPr>
          <p:cNvPr id="64" name="TextBox 41"/>
          <p:cNvSpPr txBox="1">
            <a:spLocks noChangeArrowheads="1"/>
          </p:cNvSpPr>
          <p:nvPr/>
        </p:nvSpPr>
        <p:spPr>
          <a:xfrm>
            <a:off x="9101137" y="4479151"/>
            <a:ext cx="1073150" cy="262394"/>
          </a:xfrm>
          <a:prstGeom prst="rect">
            <a:avLst/>
          </a:prstGeom>
          <a:noFill/>
          <a:ln>
            <a:noFill/>
          </a:ln>
        </p:spPr>
        <p:txBody>
          <a:bodyPr>
            <a:spAutoFit/>
          </a:bodyPr>
          <a:lstStyle>
            <a:lvl1pPr>
              <a:defRPr>
                <a:solidFill>
                  <a:schemeClr val="tx1"/>
                </a:solidFill>
                <a:latin typeface="Calibri"/>
              </a:defRPr>
            </a:lvl1pPr>
            <a:lvl2pPr marL="742950" indent="-285750">
              <a:defRPr>
                <a:solidFill>
                  <a:schemeClr val="tx1"/>
                </a:solidFill>
                <a:latin typeface="Calibri"/>
              </a:defRPr>
            </a:lvl2pPr>
            <a:lvl3pPr marL="1143000" indent="-228600">
              <a:defRPr>
                <a:solidFill>
                  <a:schemeClr val="tx1"/>
                </a:solidFill>
                <a:latin typeface="Calibri"/>
              </a:defRPr>
            </a:lvl3pPr>
            <a:lvl4pPr marL="1600200" indent="-228600">
              <a:defRPr>
                <a:solidFill>
                  <a:schemeClr val="tx1"/>
                </a:solidFill>
                <a:latin typeface="Calibri"/>
              </a:defRPr>
            </a:lvl4pPr>
            <a:lvl5pPr marL="2057400" indent="-228600">
              <a:defRPr>
                <a:solidFill>
                  <a:schemeClr val="tx1"/>
                </a:solidFill>
                <a:latin typeface="Calibri"/>
              </a:defRPr>
            </a:lvl5pPr>
            <a:lvl6pPr marL="2514600" indent="-228600" eaLnBrk="0" fontAlgn="base" hangingPunct="0">
              <a:spcBef>
                <a:spcPct val="0"/>
              </a:spcBef>
              <a:spcAft>
                <a:spcPct val="0"/>
              </a:spcAft>
              <a:defRPr>
                <a:solidFill>
                  <a:schemeClr val="tx1"/>
                </a:solidFill>
                <a:latin typeface="Calibri"/>
              </a:defRPr>
            </a:lvl6pPr>
            <a:lvl7pPr marL="2971800" indent="-228600" eaLnBrk="0" fontAlgn="base" hangingPunct="0">
              <a:spcBef>
                <a:spcPct val="0"/>
              </a:spcBef>
              <a:spcAft>
                <a:spcPct val="0"/>
              </a:spcAft>
              <a:defRPr>
                <a:solidFill>
                  <a:schemeClr val="tx1"/>
                </a:solidFill>
                <a:latin typeface="Calibri"/>
              </a:defRPr>
            </a:lvl7pPr>
            <a:lvl8pPr marL="3429000" indent="-228600" eaLnBrk="0" fontAlgn="base" hangingPunct="0">
              <a:spcBef>
                <a:spcPct val="0"/>
              </a:spcBef>
              <a:spcAft>
                <a:spcPct val="0"/>
              </a:spcAft>
              <a:defRPr>
                <a:solidFill>
                  <a:schemeClr val="tx1"/>
                </a:solidFill>
                <a:latin typeface="Calibri"/>
              </a:defRPr>
            </a:lvl8pPr>
            <a:lvl9pPr marL="3886200" indent="-228600" eaLnBrk="0" fontAlgn="base" hangingPunct="0">
              <a:spcBef>
                <a:spcPct val="0"/>
              </a:spcBef>
              <a:spcAft>
                <a:spcPct val="0"/>
              </a:spcAft>
              <a:defRPr>
                <a:solidFill>
                  <a:schemeClr val="tx1"/>
                </a:solidFill>
                <a:latin typeface="Calibri"/>
              </a:defRPr>
            </a:lvl9pPr>
          </a:lstStyle>
          <a:p>
            <a:pPr algn="ctr" eaLnBrk="1" hangingPunct="1">
              <a:defRPr/>
            </a:pPr>
            <a:r>
              <a:rPr lang="en-US" altLang="en-US" sz="1100">
                <a:solidFill>
                  <a:srgbClr val="000000"/>
                </a:solidFill>
                <a:latin typeface="Arial"/>
                <a:ea typeface="+mn-ea"/>
                <a:cs typeface="Arial"/>
              </a:rPr>
              <a:t>Toolkit</a:t>
            </a:r>
            <a:endParaRPr lang="en-US" altLang="en-US" sz="1100">
              <a:solidFill>
                <a:srgbClr val="000000"/>
              </a:solidFill>
              <a:latin typeface="Arial"/>
              <a:ea typeface="+mn-ea"/>
              <a:cs typeface="Arial"/>
            </a:endParaRPr>
          </a:p>
        </p:txBody>
      </p:sp>
      <p:sp>
        <p:nvSpPr>
          <p:cNvPr id="65" name="TextBox 42"/>
          <p:cNvSpPr txBox="1">
            <a:spLocks noChangeArrowheads="1"/>
          </p:cNvSpPr>
          <p:nvPr/>
        </p:nvSpPr>
        <p:spPr>
          <a:xfrm>
            <a:off x="10083799" y="4479151"/>
            <a:ext cx="1073150" cy="262394"/>
          </a:xfrm>
          <a:prstGeom prst="rect">
            <a:avLst/>
          </a:prstGeom>
          <a:noFill/>
          <a:ln>
            <a:noFill/>
          </a:ln>
        </p:spPr>
        <p:txBody>
          <a:bodyPr>
            <a:spAutoFit/>
          </a:bodyPr>
          <a:lstStyle>
            <a:lvl1pPr>
              <a:defRPr>
                <a:solidFill>
                  <a:schemeClr val="tx1"/>
                </a:solidFill>
                <a:latin typeface="Calibri"/>
              </a:defRPr>
            </a:lvl1pPr>
            <a:lvl2pPr marL="742950" indent="-285750">
              <a:defRPr>
                <a:solidFill>
                  <a:schemeClr val="tx1"/>
                </a:solidFill>
                <a:latin typeface="Calibri"/>
              </a:defRPr>
            </a:lvl2pPr>
            <a:lvl3pPr marL="1143000" indent="-228600">
              <a:defRPr>
                <a:solidFill>
                  <a:schemeClr val="tx1"/>
                </a:solidFill>
                <a:latin typeface="Calibri"/>
              </a:defRPr>
            </a:lvl3pPr>
            <a:lvl4pPr marL="1600200" indent="-228600">
              <a:defRPr>
                <a:solidFill>
                  <a:schemeClr val="tx1"/>
                </a:solidFill>
                <a:latin typeface="Calibri"/>
              </a:defRPr>
            </a:lvl4pPr>
            <a:lvl5pPr marL="2057400" indent="-228600">
              <a:defRPr>
                <a:solidFill>
                  <a:schemeClr val="tx1"/>
                </a:solidFill>
                <a:latin typeface="Calibri"/>
              </a:defRPr>
            </a:lvl5pPr>
            <a:lvl6pPr marL="2514600" indent="-228600" eaLnBrk="0" fontAlgn="base" hangingPunct="0">
              <a:spcBef>
                <a:spcPct val="0"/>
              </a:spcBef>
              <a:spcAft>
                <a:spcPct val="0"/>
              </a:spcAft>
              <a:defRPr>
                <a:solidFill>
                  <a:schemeClr val="tx1"/>
                </a:solidFill>
                <a:latin typeface="Calibri"/>
              </a:defRPr>
            </a:lvl6pPr>
            <a:lvl7pPr marL="2971800" indent="-228600" eaLnBrk="0" fontAlgn="base" hangingPunct="0">
              <a:spcBef>
                <a:spcPct val="0"/>
              </a:spcBef>
              <a:spcAft>
                <a:spcPct val="0"/>
              </a:spcAft>
              <a:defRPr>
                <a:solidFill>
                  <a:schemeClr val="tx1"/>
                </a:solidFill>
                <a:latin typeface="Calibri"/>
              </a:defRPr>
            </a:lvl7pPr>
            <a:lvl8pPr marL="3429000" indent="-228600" eaLnBrk="0" fontAlgn="base" hangingPunct="0">
              <a:spcBef>
                <a:spcPct val="0"/>
              </a:spcBef>
              <a:spcAft>
                <a:spcPct val="0"/>
              </a:spcAft>
              <a:defRPr>
                <a:solidFill>
                  <a:schemeClr val="tx1"/>
                </a:solidFill>
                <a:latin typeface="Calibri"/>
              </a:defRPr>
            </a:lvl8pPr>
            <a:lvl9pPr marL="3886200" indent="-228600" eaLnBrk="0" fontAlgn="base" hangingPunct="0">
              <a:spcBef>
                <a:spcPct val="0"/>
              </a:spcBef>
              <a:spcAft>
                <a:spcPct val="0"/>
              </a:spcAft>
              <a:defRPr>
                <a:solidFill>
                  <a:schemeClr val="tx1"/>
                </a:solidFill>
                <a:latin typeface="Calibri"/>
              </a:defRPr>
            </a:lvl9pPr>
          </a:lstStyle>
          <a:p>
            <a:pPr algn="ctr" eaLnBrk="1" hangingPunct="1">
              <a:defRPr/>
            </a:pPr>
            <a:r>
              <a:rPr lang="en-US" altLang="en-US" sz="1100">
                <a:solidFill>
                  <a:srgbClr val="000000"/>
                </a:solidFill>
                <a:latin typeface="Arial"/>
                <a:ea typeface="+mn-ea"/>
                <a:cs typeface="Arial"/>
              </a:rPr>
              <a:t>SDK</a:t>
            </a:r>
            <a:endParaRPr lang="en-US" altLang="en-US" sz="1100">
              <a:solidFill>
                <a:srgbClr val="000000"/>
              </a:solidFill>
              <a:latin typeface="Arial"/>
              <a:ea typeface="+mn-ea"/>
              <a:cs typeface="Arial"/>
            </a:endParaRPr>
          </a:p>
        </p:txBody>
      </p:sp>
      <p:pic>
        <p:nvPicPr>
          <p:cNvPr id="66" name="Graphic 43"/>
          <p:cNvPicPr>
            <a:picLocks noChangeAspect="1" noChangeArrowheads="1"/>
          </p:cNvPicPr>
          <p:nvPr/>
        </p:nvPicPr>
        <p:blipFill rotWithShape="1">
          <a:blip r:embed="rId20"/>
          <a:srcRect/>
          <a:stretch>
            <a:fillRect/>
          </a:stretch>
        </p:blipFill>
        <p:spPr>
          <a:xfrm>
            <a:off x="10369549" y="3918874"/>
            <a:ext cx="469900" cy="469900"/>
          </a:xfrm>
          <a:prstGeom prst="rect">
            <a:avLst/>
          </a:prstGeom>
          <a:noFill/>
          <a:ln>
            <a:noFill/>
          </a:ln>
        </p:spPr>
      </p:pic>
      <p:pic>
        <p:nvPicPr>
          <p:cNvPr id="67" name="Graphic 44"/>
          <p:cNvPicPr>
            <a:picLocks noChangeAspect="1" noChangeArrowheads="1"/>
          </p:cNvPicPr>
          <p:nvPr/>
        </p:nvPicPr>
        <p:blipFill rotWithShape="1">
          <a:blip r:embed="rId21"/>
          <a:srcRect/>
          <a:stretch>
            <a:fillRect/>
          </a:stretch>
        </p:blipFill>
        <p:spPr>
          <a:xfrm>
            <a:off x="9402762" y="3918874"/>
            <a:ext cx="469900" cy="469900"/>
          </a:xfrm>
          <a:prstGeom prst="rect">
            <a:avLst/>
          </a:prstGeom>
          <a:noFill/>
          <a:ln>
            <a:noFill/>
          </a:ln>
        </p:spPr>
      </p:pic>
      <p:pic>
        <p:nvPicPr>
          <p:cNvPr id="68" name="Graphic 15"/>
          <p:cNvPicPr>
            <a:picLocks noChangeAspect="1" noChangeArrowheads="1"/>
          </p:cNvPicPr>
          <p:nvPr/>
        </p:nvPicPr>
        <p:blipFill rotWithShape="1">
          <a:blip r:embed="rId22"/>
          <a:srcRect/>
          <a:stretch>
            <a:fillRect/>
          </a:stretch>
        </p:blipFill>
        <p:spPr>
          <a:xfrm>
            <a:off x="11364913" y="3930313"/>
            <a:ext cx="469900" cy="469900"/>
          </a:xfrm>
          <a:prstGeom prst="rect">
            <a:avLst/>
          </a:prstGeom>
          <a:noFill/>
          <a:ln>
            <a:noFill/>
          </a:ln>
        </p:spPr>
      </p:pic>
      <p:sp>
        <p:nvSpPr>
          <p:cNvPr id="72" name="TextBox 32"/>
          <p:cNvSpPr txBox="1">
            <a:spLocks noChangeArrowheads="1"/>
          </p:cNvSpPr>
          <p:nvPr/>
        </p:nvSpPr>
        <p:spPr>
          <a:xfrm>
            <a:off x="11063288" y="4468563"/>
            <a:ext cx="1073150" cy="261610"/>
          </a:xfrm>
          <a:prstGeom prst="rect">
            <a:avLst/>
          </a:prstGeom>
          <a:noFill/>
          <a:ln>
            <a:noFill/>
          </a:ln>
        </p:spPr>
        <p:txBody>
          <a:bodyPr>
            <a:spAutoFit/>
          </a:bodyPr>
          <a:lstStyle>
            <a:lvl1pPr>
              <a:defRPr>
                <a:solidFill>
                  <a:schemeClr val="tx1"/>
                </a:solidFill>
                <a:latin typeface="Calibri"/>
              </a:defRPr>
            </a:lvl1pPr>
            <a:lvl2pPr marL="742950" indent="-285750">
              <a:defRPr>
                <a:solidFill>
                  <a:schemeClr val="tx1"/>
                </a:solidFill>
                <a:latin typeface="Calibri"/>
              </a:defRPr>
            </a:lvl2pPr>
            <a:lvl3pPr marL="1143000" indent="-228600">
              <a:defRPr>
                <a:solidFill>
                  <a:schemeClr val="tx1"/>
                </a:solidFill>
                <a:latin typeface="Calibri"/>
              </a:defRPr>
            </a:lvl3pPr>
            <a:lvl4pPr marL="1600200" indent="-228600">
              <a:defRPr>
                <a:solidFill>
                  <a:schemeClr val="tx1"/>
                </a:solidFill>
                <a:latin typeface="Calibri"/>
              </a:defRPr>
            </a:lvl4pPr>
            <a:lvl5pPr marL="2057400" indent="-228600">
              <a:defRPr>
                <a:solidFill>
                  <a:schemeClr val="tx1"/>
                </a:solidFill>
                <a:latin typeface="Calibri"/>
              </a:defRPr>
            </a:lvl5pPr>
            <a:lvl6pPr marL="2514600" indent="-228600" eaLnBrk="0" fontAlgn="base" hangingPunct="0">
              <a:spcBef>
                <a:spcPct val="0"/>
              </a:spcBef>
              <a:spcAft>
                <a:spcPct val="0"/>
              </a:spcAft>
              <a:defRPr>
                <a:solidFill>
                  <a:schemeClr val="tx1"/>
                </a:solidFill>
                <a:latin typeface="Calibri"/>
              </a:defRPr>
            </a:lvl6pPr>
            <a:lvl7pPr marL="2971800" indent="-228600" eaLnBrk="0" fontAlgn="base" hangingPunct="0">
              <a:spcBef>
                <a:spcPct val="0"/>
              </a:spcBef>
              <a:spcAft>
                <a:spcPct val="0"/>
              </a:spcAft>
              <a:defRPr>
                <a:solidFill>
                  <a:schemeClr val="tx1"/>
                </a:solidFill>
                <a:latin typeface="Calibri"/>
              </a:defRPr>
            </a:lvl7pPr>
            <a:lvl8pPr marL="3429000" indent="-228600" eaLnBrk="0" fontAlgn="base" hangingPunct="0">
              <a:spcBef>
                <a:spcPct val="0"/>
              </a:spcBef>
              <a:spcAft>
                <a:spcPct val="0"/>
              </a:spcAft>
              <a:defRPr>
                <a:solidFill>
                  <a:schemeClr val="tx1"/>
                </a:solidFill>
                <a:latin typeface="Calibri"/>
              </a:defRPr>
            </a:lvl8pPr>
            <a:lvl9pPr marL="3886200" indent="-228600" eaLnBrk="0" fontAlgn="base" hangingPunct="0">
              <a:spcBef>
                <a:spcPct val="0"/>
              </a:spcBef>
              <a:spcAft>
                <a:spcPct val="0"/>
              </a:spcAft>
              <a:defRPr>
                <a:solidFill>
                  <a:schemeClr val="tx1"/>
                </a:solidFill>
                <a:latin typeface="Calibri"/>
              </a:defRPr>
            </a:lvl9pPr>
          </a:lstStyle>
          <a:p>
            <a:pPr algn="ctr" eaLnBrk="1" hangingPunct="1">
              <a:defRPr/>
            </a:pPr>
            <a:r>
              <a:rPr lang="en-US" altLang="en-US" sz="1100">
                <a:latin typeface="Arial"/>
                <a:ea typeface="+mn-ea"/>
                <a:cs typeface="Arial"/>
              </a:rPr>
              <a:t>Gear</a:t>
            </a:r>
            <a:endParaRPr lang="en-US" altLang="en-US" sz="1100">
              <a:latin typeface="Arial"/>
              <a:ea typeface="+mn-ea"/>
              <a:cs typeface="Arial"/>
            </a:endParaRPr>
          </a:p>
        </p:txBody>
      </p:sp>
      <p:pic>
        <p:nvPicPr>
          <p:cNvPr id="77" name="Graphic 21"/>
          <p:cNvPicPr>
            <a:picLocks noChangeAspect="1" noChangeArrowheads="1"/>
          </p:cNvPicPr>
          <p:nvPr/>
        </p:nvPicPr>
        <p:blipFill rotWithShape="1">
          <a:blip r:embed="rId23"/>
          <a:srcRect/>
          <a:stretch>
            <a:fillRect/>
          </a:stretch>
        </p:blipFill>
        <p:spPr>
          <a:xfrm>
            <a:off x="9402762" y="5026778"/>
            <a:ext cx="469900" cy="469900"/>
          </a:xfrm>
          <a:prstGeom prst="rect">
            <a:avLst/>
          </a:prstGeom>
          <a:noFill/>
          <a:ln>
            <a:noFill/>
          </a:ln>
        </p:spPr>
      </p:pic>
      <p:pic>
        <p:nvPicPr>
          <p:cNvPr id="78" name="Graphic 22"/>
          <p:cNvPicPr>
            <a:picLocks noChangeAspect="1" noChangeArrowheads="1"/>
          </p:cNvPicPr>
          <p:nvPr/>
        </p:nvPicPr>
        <p:blipFill rotWithShape="1">
          <a:blip r:embed="rId24"/>
          <a:srcRect/>
          <a:stretch>
            <a:fillRect/>
          </a:stretch>
        </p:blipFill>
        <p:spPr>
          <a:xfrm>
            <a:off x="10369549" y="5032366"/>
            <a:ext cx="469900" cy="469900"/>
          </a:xfrm>
          <a:prstGeom prst="rect">
            <a:avLst/>
          </a:prstGeom>
          <a:noFill/>
          <a:ln>
            <a:noFill/>
          </a:ln>
        </p:spPr>
      </p:pic>
      <p:sp>
        <p:nvSpPr>
          <p:cNvPr id="81" name="TextBox 38"/>
          <p:cNvSpPr txBox="1">
            <a:spLocks noChangeArrowheads="1"/>
          </p:cNvSpPr>
          <p:nvPr/>
        </p:nvSpPr>
        <p:spPr>
          <a:xfrm>
            <a:off x="9101930" y="5557939"/>
            <a:ext cx="1071563" cy="261610"/>
          </a:xfrm>
          <a:prstGeom prst="rect">
            <a:avLst/>
          </a:prstGeom>
          <a:noFill/>
          <a:ln>
            <a:noFill/>
          </a:ln>
        </p:spPr>
        <p:txBody>
          <a:bodyPr>
            <a:spAutoFit/>
          </a:bodyPr>
          <a:lstStyle>
            <a:lvl1pPr>
              <a:defRPr>
                <a:solidFill>
                  <a:schemeClr val="tx1"/>
                </a:solidFill>
                <a:latin typeface="Calibri"/>
              </a:defRPr>
            </a:lvl1pPr>
            <a:lvl2pPr marL="742950" indent="-285750">
              <a:defRPr>
                <a:solidFill>
                  <a:schemeClr val="tx1"/>
                </a:solidFill>
                <a:latin typeface="Calibri"/>
              </a:defRPr>
            </a:lvl2pPr>
            <a:lvl3pPr marL="1143000" indent="-228600">
              <a:defRPr>
                <a:solidFill>
                  <a:schemeClr val="tx1"/>
                </a:solidFill>
                <a:latin typeface="Calibri"/>
              </a:defRPr>
            </a:lvl3pPr>
            <a:lvl4pPr marL="1600200" indent="-228600">
              <a:defRPr>
                <a:solidFill>
                  <a:schemeClr val="tx1"/>
                </a:solidFill>
                <a:latin typeface="Calibri"/>
              </a:defRPr>
            </a:lvl4pPr>
            <a:lvl5pPr marL="2057400" indent="-228600">
              <a:defRPr>
                <a:solidFill>
                  <a:schemeClr val="tx1"/>
                </a:solidFill>
                <a:latin typeface="Calibri"/>
              </a:defRPr>
            </a:lvl5pPr>
            <a:lvl6pPr marL="2514600" indent="-228600" eaLnBrk="0" fontAlgn="base" hangingPunct="0">
              <a:spcBef>
                <a:spcPct val="0"/>
              </a:spcBef>
              <a:spcAft>
                <a:spcPct val="0"/>
              </a:spcAft>
              <a:defRPr>
                <a:solidFill>
                  <a:schemeClr val="tx1"/>
                </a:solidFill>
                <a:latin typeface="Calibri"/>
              </a:defRPr>
            </a:lvl6pPr>
            <a:lvl7pPr marL="2971800" indent="-228600" eaLnBrk="0" fontAlgn="base" hangingPunct="0">
              <a:spcBef>
                <a:spcPct val="0"/>
              </a:spcBef>
              <a:spcAft>
                <a:spcPct val="0"/>
              </a:spcAft>
              <a:defRPr>
                <a:solidFill>
                  <a:schemeClr val="tx1"/>
                </a:solidFill>
                <a:latin typeface="Calibri"/>
              </a:defRPr>
            </a:lvl7pPr>
            <a:lvl8pPr marL="3429000" indent="-228600" eaLnBrk="0" fontAlgn="base" hangingPunct="0">
              <a:spcBef>
                <a:spcPct val="0"/>
              </a:spcBef>
              <a:spcAft>
                <a:spcPct val="0"/>
              </a:spcAft>
              <a:defRPr>
                <a:solidFill>
                  <a:schemeClr val="tx1"/>
                </a:solidFill>
                <a:latin typeface="Calibri"/>
              </a:defRPr>
            </a:lvl8pPr>
            <a:lvl9pPr marL="3886200" indent="-228600" eaLnBrk="0" fontAlgn="base" hangingPunct="0">
              <a:spcBef>
                <a:spcPct val="0"/>
              </a:spcBef>
              <a:spcAft>
                <a:spcPct val="0"/>
              </a:spcAft>
              <a:defRPr>
                <a:solidFill>
                  <a:schemeClr val="tx1"/>
                </a:solidFill>
                <a:latin typeface="Calibri"/>
              </a:defRPr>
            </a:lvl9pPr>
          </a:lstStyle>
          <a:p>
            <a:pPr algn="ctr" eaLnBrk="1" hangingPunct="1">
              <a:defRPr/>
            </a:pPr>
            <a:r>
              <a:rPr lang="en-US" altLang="en-US" sz="1100">
                <a:solidFill>
                  <a:srgbClr val="000000"/>
                </a:solidFill>
                <a:latin typeface="Arial"/>
                <a:ea typeface="+mn-ea"/>
                <a:cs typeface="Arial"/>
              </a:rPr>
              <a:t>Globe</a:t>
            </a:r>
            <a:endParaRPr lang="en-US" altLang="en-US" sz="1100">
              <a:solidFill>
                <a:srgbClr val="000000"/>
              </a:solidFill>
              <a:latin typeface="Arial"/>
              <a:ea typeface="+mn-ea"/>
              <a:cs typeface="Arial"/>
            </a:endParaRPr>
          </a:p>
        </p:txBody>
      </p:sp>
      <p:sp>
        <p:nvSpPr>
          <p:cNvPr id="82" name="TextBox 39"/>
          <p:cNvSpPr txBox="1">
            <a:spLocks noChangeArrowheads="1"/>
          </p:cNvSpPr>
          <p:nvPr/>
        </p:nvSpPr>
        <p:spPr>
          <a:xfrm>
            <a:off x="10078641" y="5557939"/>
            <a:ext cx="1073150" cy="261610"/>
          </a:xfrm>
          <a:prstGeom prst="rect">
            <a:avLst/>
          </a:prstGeom>
          <a:noFill/>
          <a:ln>
            <a:noFill/>
          </a:ln>
        </p:spPr>
        <p:txBody>
          <a:bodyPr>
            <a:spAutoFit/>
          </a:bodyPr>
          <a:lstStyle>
            <a:lvl1pPr>
              <a:defRPr>
                <a:solidFill>
                  <a:schemeClr val="tx1"/>
                </a:solidFill>
                <a:latin typeface="Calibri"/>
              </a:defRPr>
            </a:lvl1pPr>
            <a:lvl2pPr marL="742950" indent="-285750">
              <a:defRPr>
                <a:solidFill>
                  <a:schemeClr val="tx1"/>
                </a:solidFill>
                <a:latin typeface="Calibri"/>
              </a:defRPr>
            </a:lvl2pPr>
            <a:lvl3pPr marL="1143000" indent="-228600">
              <a:defRPr>
                <a:solidFill>
                  <a:schemeClr val="tx1"/>
                </a:solidFill>
                <a:latin typeface="Calibri"/>
              </a:defRPr>
            </a:lvl3pPr>
            <a:lvl4pPr marL="1600200" indent="-228600">
              <a:defRPr>
                <a:solidFill>
                  <a:schemeClr val="tx1"/>
                </a:solidFill>
                <a:latin typeface="Calibri"/>
              </a:defRPr>
            </a:lvl4pPr>
            <a:lvl5pPr marL="2057400" indent="-228600">
              <a:defRPr>
                <a:solidFill>
                  <a:schemeClr val="tx1"/>
                </a:solidFill>
                <a:latin typeface="Calibri"/>
              </a:defRPr>
            </a:lvl5pPr>
            <a:lvl6pPr marL="2514600" indent="-228600" eaLnBrk="0" fontAlgn="base" hangingPunct="0">
              <a:spcBef>
                <a:spcPct val="0"/>
              </a:spcBef>
              <a:spcAft>
                <a:spcPct val="0"/>
              </a:spcAft>
              <a:defRPr>
                <a:solidFill>
                  <a:schemeClr val="tx1"/>
                </a:solidFill>
                <a:latin typeface="Calibri"/>
              </a:defRPr>
            </a:lvl6pPr>
            <a:lvl7pPr marL="2971800" indent="-228600" eaLnBrk="0" fontAlgn="base" hangingPunct="0">
              <a:spcBef>
                <a:spcPct val="0"/>
              </a:spcBef>
              <a:spcAft>
                <a:spcPct val="0"/>
              </a:spcAft>
              <a:defRPr>
                <a:solidFill>
                  <a:schemeClr val="tx1"/>
                </a:solidFill>
                <a:latin typeface="Calibri"/>
              </a:defRPr>
            </a:lvl7pPr>
            <a:lvl8pPr marL="3429000" indent="-228600" eaLnBrk="0" fontAlgn="base" hangingPunct="0">
              <a:spcBef>
                <a:spcPct val="0"/>
              </a:spcBef>
              <a:spcAft>
                <a:spcPct val="0"/>
              </a:spcAft>
              <a:defRPr>
                <a:solidFill>
                  <a:schemeClr val="tx1"/>
                </a:solidFill>
                <a:latin typeface="Calibri"/>
              </a:defRPr>
            </a:lvl8pPr>
            <a:lvl9pPr marL="3886200" indent="-228600" eaLnBrk="0" fontAlgn="base" hangingPunct="0">
              <a:spcBef>
                <a:spcPct val="0"/>
              </a:spcBef>
              <a:spcAft>
                <a:spcPct val="0"/>
              </a:spcAft>
              <a:defRPr>
                <a:solidFill>
                  <a:schemeClr val="tx1"/>
                </a:solidFill>
                <a:latin typeface="Calibri"/>
              </a:defRPr>
            </a:lvl9pPr>
          </a:lstStyle>
          <a:p>
            <a:pPr algn="ctr" eaLnBrk="1" hangingPunct="1">
              <a:defRPr/>
            </a:pPr>
            <a:r>
              <a:rPr lang="en-US" altLang="en-US" sz="1100">
                <a:solidFill>
                  <a:srgbClr val="000000"/>
                </a:solidFill>
                <a:latin typeface="Arial"/>
                <a:ea typeface="+mn-ea"/>
                <a:cs typeface="Arial"/>
              </a:rPr>
              <a:t>Shield</a:t>
            </a:r>
            <a:endParaRPr lang="en-US" altLang="en-US" sz="1100">
              <a:solidFill>
                <a:srgbClr val="000000"/>
              </a:solidFill>
              <a:latin typeface="Arial"/>
              <a:ea typeface="+mn-ea"/>
              <a:cs typeface="Arial"/>
            </a:endParaRPr>
          </a:p>
        </p:txBody>
      </p:sp>
      <p:pic>
        <p:nvPicPr>
          <p:cNvPr id="85" name="Graphic 16"/>
          <p:cNvPicPr>
            <a:picLocks noChangeAspect="1" noChangeArrowheads="1"/>
          </p:cNvPicPr>
          <p:nvPr/>
        </p:nvPicPr>
        <p:blipFill rotWithShape="1">
          <a:blip r:embed="rId25"/>
          <a:srcRect/>
          <a:stretch>
            <a:fillRect/>
          </a:stretch>
        </p:blipFill>
        <p:spPr>
          <a:xfrm>
            <a:off x="6430438" y="5030601"/>
            <a:ext cx="469900" cy="469900"/>
          </a:xfrm>
          <a:prstGeom prst="rect">
            <a:avLst/>
          </a:prstGeom>
          <a:noFill/>
          <a:ln>
            <a:noFill/>
          </a:ln>
        </p:spPr>
      </p:pic>
      <p:sp>
        <p:nvSpPr>
          <p:cNvPr id="86" name="TextBox 33"/>
          <p:cNvSpPr txBox="1">
            <a:spLocks noChangeArrowheads="1"/>
          </p:cNvSpPr>
          <p:nvPr/>
        </p:nvSpPr>
        <p:spPr>
          <a:xfrm>
            <a:off x="6147473" y="5557939"/>
            <a:ext cx="1073150" cy="261610"/>
          </a:xfrm>
          <a:prstGeom prst="rect">
            <a:avLst/>
          </a:prstGeom>
          <a:noFill/>
          <a:ln>
            <a:noFill/>
          </a:ln>
        </p:spPr>
        <p:txBody>
          <a:bodyPr>
            <a:spAutoFit/>
          </a:bodyPr>
          <a:lstStyle>
            <a:lvl1pPr>
              <a:defRPr>
                <a:solidFill>
                  <a:schemeClr val="tx1"/>
                </a:solidFill>
                <a:latin typeface="Calibri"/>
              </a:defRPr>
            </a:lvl1pPr>
            <a:lvl2pPr marL="742950" indent="-285750">
              <a:defRPr>
                <a:solidFill>
                  <a:schemeClr val="tx1"/>
                </a:solidFill>
                <a:latin typeface="Calibri"/>
              </a:defRPr>
            </a:lvl2pPr>
            <a:lvl3pPr marL="1143000" indent="-228600">
              <a:defRPr>
                <a:solidFill>
                  <a:schemeClr val="tx1"/>
                </a:solidFill>
                <a:latin typeface="Calibri"/>
              </a:defRPr>
            </a:lvl3pPr>
            <a:lvl4pPr marL="1600200" indent="-228600">
              <a:defRPr>
                <a:solidFill>
                  <a:schemeClr val="tx1"/>
                </a:solidFill>
                <a:latin typeface="Calibri"/>
              </a:defRPr>
            </a:lvl4pPr>
            <a:lvl5pPr marL="2057400" indent="-228600">
              <a:defRPr>
                <a:solidFill>
                  <a:schemeClr val="tx1"/>
                </a:solidFill>
                <a:latin typeface="Calibri"/>
              </a:defRPr>
            </a:lvl5pPr>
            <a:lvl6pPr marL="2514600" indent="-228600" eaLnBrk="0" fontAlgn="base" hangingPunct="0">
              <a:spcBef>
                <a:spcPct val="0"/>
              </a:spcBef>
              <a:spcAft>
                <a:spcPct val="0"/>
              </a:spcAft>
              <a:defRPr>
                <a:solidFill>
                  <a:schemeClr val="tx1"/>
                </a:solidFill>
                <a:latin typeface="Calibri"/>
              </a:defRPr>
            </a:lvl6pPr>
            <a:lvl7pPr marL="2971800" indent="-228600" eaLnBrk="0" fontAlgn="base" hangingPunct="0">
              <a:spcBef>
                <a:spcPct val="0"/>
              </a:spcBef>
              <a:spcAft>
                <a:spcPct val="0"/>
              </a:spcAft>
              <a:defRPr>
                <a:solidFill>
                  <a:schemeClr val="tx1"/>
                </a:solidFill>
                <a:latin typeface="Calibri"/>
              </a:defRPr>
            </a:lvl7pPr>
            <a:lvl8pPr marL="3429000" indent="-228600" eaLnBrk="0" fontAlgn="base" hangingPunct="0">
              <a:spcBef>
                <a:spcPct val="0"/>
              </a:spcBef>
              <a:spcAft>
                <a:spcPct val="0"/>
              </a:spcAft>
              <a:defRPr>
                <a:solidFill>
                  <a:schemeClr val="tx1"/>
                </a:solidFill>
                <a:latin typeface="Calibri"/>
              </a:defRPr>
            </a:lvl8pPr>
            <a:lvl9pPr marL="3886200" indent="-228600" eaLnBrk="0" fontAlgn="base" hangingPunct="0">
              <a:spcBef>
                <a:spcPct val="0"/>
              </a:spcBef>
              <a:spcAft>
                <a:spcPct val="0"/>
              </a:spcAft>
              <a:defRPr>
                <a:solidFill>
                  <a:schemeClr val="tx1"/>
                </a:solidFill>
                <a:latin typeface="Calibri"/>
              </a:defRPr>
            </a:lvl9pPr>
          </a:lstStyle>
          <a:p>
            <a:pPr algn="ctr" eaLnBrk="1" hangingPunct="1">
              <a:defRPr/>
            </a:pPr>
            <a:r>
              <a:rPr lang="en-US" altLang="en-US" sz="1100">
                <a:latin typeface="Arial"/>
                <a:ea typeface="+mn-ea"/>
                <a:cs typeface="Arial"/>
              </a:rPr>
              <a:t>Documents</a:t>
            </a:r>
            <a:endParaRPr lang="en-US" altLang="en-US" sz="1100">
              <a:latin typeface="Arial"/>
              <a:ea typeface="+mn-ea"/>
              <a:cs typeface="Arial"/>
            </a:endParaRPr>
          </a:p>
        </p:txBody>
      </p:sp>
      <p:pic>
        <p:nvPicPr>
          <p:cNvPr id="90" name="Graphic 16"/>
          <p:cNvPicPr>
            <a:picLocks noChangeAspect="1" noChangeArrowheads="1"/>
          </p:cNvPicPr>
          <p:nvPr/>
        </p:nvPicPr>
        <p:blipFill rotWithShape="1">
          <a:blip r:embed="rId26"/>
          <a:srcRect/>
          <a:stretch>
            <a:fillRect/>
          </a:stretch>
        </p:blipFill>
        <p:spPr>
          <a:xfrm>
            <a:off x="5452695" y="5030601"/>
            <a:ext cx="469900" cy="469900"/>
          </a:xfrm>
          <a:prstGeom prst="rect">
            <a:avLst/>
          </a:prstGeom>
          <a:noFill/>
          <a:ln>
            <a:noFill/>
          </a:ln>
        </p:spPr>
      </p:pic>
      <p:sp>
        <p:nvSpPr>
          <p:cNvPr id="91" name="TextBox 33"/>
          <p:cNvSpPr txBox="1">
            <a:spLocks noChangeArrowheads="1"/>
          </p:cNvSpPr>
          <p:nvPr/>
        </p:nvSpPr>
        <p:spPr>
          <a:xfrm>
            <a:off x="5164563" y="5557939"/>
            <a:ext cx="1073150" cy="261610"/>
          </a:xfrm>
          <a:prstGeom prst="rect">
            <a:avLst/>
          </a:prstGeom>
          <a:noFill/>
          <a:ln>
            <a:noFill/>
          </a:ln>
        </p:spPr>
        <p:txBody>
          <a:bodyPr>
            <a:spAutoFit/>
          </a:bodyPr>
          <a:lstStyle>
            <a:lvl1pPr>
              <a:defRPr>
                <a:solidFill>
                  <a:schemeClr val="tx1"/>
                </a:solidFill>
                <a:latin typeface="Calibri"/>
              </a:defRPr>
            </a:lvl1pPr>
            <a:lvl2pPr marL="742950" indent="-285750">
              <a:defRPr>
                <a:solidFill>
                  <a:schemeClr val="tx1"/>
                </a:solidFill>
                <a:latin typeface="Calibri"/>
              </a:defRPr>
            </a:lvl2pPr>
            <a:lvl3pPr marL="1143000" indent="-228600">
              <a:defRPr>
                <a:solidFill>
                  <a:schemeClr val="tx1"/>
                </a:solidFill>
                <a:latin typeface="Calibri"/>
              </a:defRPr>
            </a:lvl3pPr>
            <a:lvl4pPr marL="1600200" indent="-228600">
              <a:defRPr>
                <a:solidFill>
                  <a:schemeClr val="tx1"/>
                </a:solidFill>
                <a:latin typeface="Calibri"/>
              </a:defRPr>
            </a:lvl4pPr>
            <a:lvl5pPr marL="2057400" indent="-228600">
              <a:defRPr>
                <a:solidFill>
                  <a:schemeClr val="tx1"/>
                </a:solidFill>
                <a:latin typeface="Calibri"/>
              </a:defRPr>
            </a:lvl5pPr>
            <a:lvl6pPr marL="2514600" indent="-228600" eaLnBrk="0" fontAlgn="base" hangingPunct="0">
              <a:spcBef>
                <a:spcPct val="0"/>
              </a:spcBef>
              <a:spcAft>
                <a:spcPct val="0"/>
              </a:spcAft>
              <a:defRPr>
                <a:solidFill>
                  <a:schemeClr val="tx1"/>
                </a:solidFill>
                <a:latin typeface="Calibri"/>
              </a:defRPr>
            </a:lvl6pPr>
            <a:lvl7pPr marL="2971800" indent="-228600" eaLnBrk="0" fontAlgn="base" hangingPunct="0">
              <a:spcBef>
                <a:spcPct val="0"/>
              </a:spcBef>
              <a:spcAft>
                <a:spcPct val="0"/>
              </a:spcAft>
              <a:defRPr>
                <a:solidFill>
                  <a:schemeClr val="tx1"/>
                </a:solidFill>
                <a:latin typeface="Calibri"/>
              </a:defRPr>
            </a:lvl7pPr>
            <a:lvl8pPr marL="3429000" indent="-228600" eaLnBrk="0" fontAlgn="base" hangingPunct="0">
              <a:spcBef>
                <a:spcPct val="0"/>
              </a:spcBef>
              <a:spcAft>
                <a:spcPct val="0"/>
              </a:spcAft>
              <a:defRPr>
                <a:solidFill>
                  <a:schemeClr val="tx1"/>
                </a:solidFill>
                <a:latin typeface="Calibri"/>
              </a:defRPr>
            </a:lvl8pPr>
            <a:lvl9pPr marL="3886200" indent="-228600" eaLnBrk="0" fontAlgn="base" hangingPunct="0">
              <a:spcBef>
                <a:spcPct val="0"/>
              </a:spcBef>
              <a:spcAft>
                <a:spcPct val="0"/>
              </a:spcAft>
              <a:defRPr>
                <a:solidFill>
                  <a:schemeClr val="tx1"/>
                </a:solidFill>
                <a:latin typeface="Calibri"/>
              </a:defRPr>
            </a:lvl9pPr>
          </a:lstStyle>
          <a:p>
            <a:pPr algn="ctr" eaLnBrk="1" hangingPunct="1">
              <a:defRPr/>
            </a:pPr>
            <a:r>
              <a:rPr lang="en-US" altLang="en-US" sz="1100">
                <a:latin typeface="Arial"/>
                <a:ea typeface="+mn-ea"/>
                <a:cs typeface="Arial"/>
              </a:rPr>
              <a:t>Document</a:t>
            </a:r>
            <a:endParaRPr lang="en-US" altLang="en-US" sz="1100">
              <a:latin typeface="Arial"/>
              <a:ea typeface="+mn-ea"/>
              <a:cs typeface="Arial"/>
            </a:endParaRPr>
          </a:p>
        </p:txBody>
      </p:sp>
      <p:pic>
        <p:nvPicPr>
          <p:cNvPr id="69" name="Graphic 21"/>
          <p:cNvPicPr>
            <a:picLocks noChangeAspect="1" noChangeArrowheads="1"/>
          </p:cNvPicPr>
          <p:nvPr/>
        </p:nvPicPr>
        <p:blipFill rotWithShape="1">
          <a:blip r:embed="rId27"/>
          <a:srcRect/>
          <a:stretch>
            <a:fillRect/>
          </a:stretch>
        </p:blipFill>
        <p:spPr>
          <a:xfrm>
            <a:off x="2528888" y="5030601"/>
            <a:ext cx="469900" cy="469900"/>
          </a:xfrm>
          <a:prstGeom prst="rect">
            <a:avLst/>
          </a:prstGeom>
          <a:noFill/>
          <a:ln>
            <a:noFill/>
          </a:ln>
        </p:spPr>
      </p:pic>
      <p:sp>
        <p:nvSpPr>
          <p:cNvPr id="73" name="TextBox 38"/>
          <p:cNvSpPr txBox="1">
            <a:spLocks noChangeArrowheads="1"/>
          </p:cNvSpPr>
          <p:nvPr/>
        </p:nvSpPr>
        <p:spPr>
          <a:xfrm>
            <a:off x="2227263" y="5557939"/>
            <a:ext cx="1071563" cy="430887"/>
          </a:xfrm>
          <a:prstGeom prst="rect">
            <a:avLst/>
          </a:prstGeom>
          <a:noFill/>
          <a:ln>
            <a:noFill/>
          </a:ln>
        </p:spPr>
        <p:txBody>
          <a:bodyPr>
            <a:spAutoFit/>
          </a:bodyPr>
          <a:lstStyle>
            <a:lvl1pPr>
              <a:defRPr>
                <a:solidFill>
                  <a:schemeClr val="tx1"/>
                </a:solidFill>
                <a:latin typeface="Calibri"/>
              </a:defRPr>
            </a:lvl1pPr>
            <a:lvl2pPr marL="742950" indent="-285750">
              <a:defRPr>
                <a:solidFill>
                  <a:schemeClr val="tx1"/>
                </a:solidFill>
                <a:latin typeface="Calibri"/>
              </a:defRPr>
            </a:lvl2pPr>
            <a:lvl3pPr marL="1143000" indent="-228600">
              <a:defRPr>
                <a:solidFill>
                  <a:schemeClr val="tx1"/>
                </a:solidFill>
                <a:latin typeface="Calibri"/>
              </a:defRPr>
            </a:lvl3pPr>
            <a:lvl4pPr marL="1600200" indent="-228600">
              <a:defRPr>
                <a:solidFill>
                  <a:schemeClr val="tx1"/>
                </a:solidFill>
                <a:latin typeface="Calibri"/>
              </a:defRPr>
            </a:lvl4pPr>
            <a:lvl5pPr marL="2057400" indent="-228600">
              <a:defRPr>
                <a:solidFill>
                  <a:schemeClr val="tx1"/>
                </a:solidFill>
                <a:latin typeface="Calibri"/>
              </a:defRPr>
            </a:lvl5pPr>
            <a:lvl6pPr marL="2514600" indent="-228600" eaLnBrk="0" fontAlgn="base" hangingPunct="0">
              <a:spcBef>
                <a:spcPct val="0"/>
              </a:spcBef>
              <a:spcAft>
                <a:spcPct val="0"/>
              </a:spcAft>
              <a:defRPr>
                <a:solidFill>
                  <a:schemeClr val="tx1"/>
                </a:solidFill>
                <a:latin typeface="Calibri"/>
              </a:defRPr>
            </a:lvl6pPr>
            <a:lvl7pPr marL="2971800" indent="-228600" eaLnBrk="0" fontAlgn="base" hangingPunct="0">
              <a:spcBef>
                <a:spcPct val="0"/>
              </a:spcBef>
              <a:spcAft>
                <a:spcPct val="0"/>
              </a:spcAft>
              <a:defRPr>
                <a:solidFill>
                  <a:schemeClr val="tx1"/>
                </a:solidFill>
                <a:latin typeface="Calibri"/>
              </a:defRPr>
            </a:lvl7pPr>
            <a:lvl8pPr marL="3429000" indent="-228600" eaLnBrk="0" fontAlgn="base" hangingPunct="0">
              <a:spcBef>
                <a:spcPct val="0"/>
              </a:spcBef>
              <a:spcAft>
                <a:spcPct val="0"/>
              </a:spcAft>
              <a:defRPr>
                <a:solidFill>
                  <a:schemeClr val="tx1"/>
                </a:solidFill>
                <a:latin typeface="Calibri"/>
              </a:defRPr>
            </a:lvl8pPr>
            <a:lvl9pPr marL="3886200" indent="-228600" eaLnBrk="0" fontAlgn="base" hangingPunct="0">
              <a:spcBef>
                <a:spcPct val="0"/>
              </a:spcBef>
              <a:spcAft>
                <a:spcPct val="0"/>
              </a:spcAft>
              <a:defRPr>
                <a:solidFill>
                  <a:schemeClr val="tx1"/>
                </a:solidFill>
                <a:latin typeface="Calibri"/>
              </a:defRPr>
            </a:lvl9pPr>
          </a:lstStyle>
          <a:p>
            <a:pPr algn="ctr" eaLnBrk="1" hangingPunct="1">
              <a:defRPr/>
            </a:pPr>
            <a:r>
              <a:rPr lang="en-US" altLang="en-US" sz="1100">
                <a:solidFill>
                  <a:srgbClr val="000000"/>
                </a:solidFill>
                <a:latin typeface="Arial"/>
                <a:ea typeface="+mn-ea"/>
                <a:cs typeface="Arial"/>
              </a:rPr>
              <a:t>Traditional server</a:t>
            </a:r>
            <a:endParaRPr lang="en-US" altLang="en-US" sz="1100">
              <a:solidFill>
                <a:srgbClr val="000000"/>
              </a:solidFill>
              <a:latin typeface="Arial"/>
              <a:ea typeface="+mn-ea"/>
              <a:cs typeface="Arial"/>
            </a:endParaRPr>
          </a:p>
        </p:txBody>
      </p:sp>
      <p:pic>
        <p:nvPicPr>
          <p:cNvPr id="88" name="Graphic 10"/>
          <p:cNvPicPr>
            <a:picLocks noChangeAspect="1" noChangeArrowheads="1"/>
          </p:cNvPicPr>
          <p:nvPr/>
        </p:nvPicPr>
        <p:blipFill rotWithShape="1">
          <a:blip r:embed="rId28"/>
          <a:srcRect/>
          <a:stretch>
            <a:fillRect/>
          </a:stretch>
        </p:blipFill>
        <p:spPr>
          <a:xfrm>
            <a:off x="3496208" y="5030601"/>
            <a:ext cx="469900" cy="469900"/>
          </a:xfrm>
          <a:prstGeom prst="rect">
            <a:avLst/>
          </a:prstGeom>
          <a:noFill/>
          <a:ln>
            <a:noFill/>
          </a:ln>
        </p:spPr>
      </p:pic>
      <p:sp>
        <p:nvSpPr>
          <p:cNvPr id="89" name="TextBox 27"/>
          <p:cNvSpPr txBox="1">
            <a:spLocks noChangeArrowheads="1"/>
          </p:cNvSpPr>
          <p:nvPr/>
        </p:nvSpPr>
        <p:spPr>
          <a:xfrm>
            <a:off x="3191319" y="5557939"/>
            <a:ext cx="1071562" cy="261610"/>
          </a:xfrm>
          <a:prstGeom prst="rect">
            <a:avLst/>
          </a:prstGeom>
          <a:noFill/>
          <a:ln>
            <a:noFill/>
          </a:ln>
        </p:spPr>
        <p:txBody>
          <a:bodyPr>
            <a:spAutoFit/>
          </a:bodyPr>
          <a:lstStyle>
            <a:lvl1pPr>
              <a:defRPr>
                <a:solidFill>
                  <a:schemeClr val="tx1"/>
                </a:solidFill>
                <a:latin typeface="Calibri"/>
              </a:defRPr>
            </a:lvl1pPr>
            <a:lvl2pPr marL="742950" indent="-285750">
              <a:defRPr>
                <a:solidFill>
                  <a:schemeClr val="tx1"/>
                </a:solidFill>
                <a:latin typeface="Calibri"/>
              </a:defRPr>
            </a:lvl2pPr>
            <a:lvl3pPr marL="1143000" indent="-228600">
              <a:defRPr>
                <a:solidFill>
                  <a:schemeClr val="tx1"/>
                </a:solidFill>
                <a:latin typeface="Calibri"/>
              </a:defRPr>
            </a:lvl3pPr>
            <a:lvl4pPr marL="1600200" indent="-228600">
              <a:defRPr>
                <a:solidFill>
                  <a:schemeClr val="tx1"/>
                </a:solidFill>
                <a:latin typeface="Calibri"/>
              </a:defRPr>
            </a:lvl4pPr>
            <a:lvl5pPr marL="2057400" indent="-228600">
              <a:defRPr>
                <a:solidFill>
                  <a:schemeClr val="tx1"/>
                </a:solidFill>
                <a:latin typeface="Calibri"/>
              </a:defRPr>
            </a:lvl5pPr>
            <a:lvl6pPr marL="2514600" indent="-228600" eaLnBrk="0" fontAlgn="base" hangingPunct="0">
              <a:spcBef>
                <a:spcPct val="0"/>
              </a:spcBef>
              <a:spcAft>
                <a:spcPct val="0"/>
              </a:spcAft>
              <a:defRPr>
                <a:solidFill>
                  <a:schemeClr val="tx1"/>
                </a:solidFill>
                <a:latin typeface="Calibri"/>
              </a:defRPr>
            </a:lvl6pPr>
            <a:lvl7pPr marL="2971800" indent="-228600" eaLnBrk="0" fontAlgn="base" hangingPunct="0">
              <a:spcBef>
                <a:spcPct val="0"/>
              </a:spcBef>
              <a:spcAft>
                <a:spcPct val="0"/>
              </a:spcAft>
              <a:defRPr>
                <a:solidFill>
                  <a:schemeClr val="tx1"/>
                </a:solidFill>
                <a:latin typeface="Calibri"/>
              </a:defRPr>
            </a:lvl7pPr>
            <a:lvl8pPr marL="3429000" indent="-228600" eaLnBrk="0" fontAlgn="base" hangingPunct="0">
              <a:spcBef>
                <a:spcPct val="0"/>
              </a:spcBef>
              <a:spcAft>
                <a:spcPct val="0"/>
              </a:spcAft>
              <a:defRPr>
                <a:solidFill>
                  <a:schemeClr val="tx1"/>
                </a:solidFill>
                <a:latin typeface="Calibri"/>
              </a:defRPr>
            </a:lvl8pPr>
            <a:lvl9pPr marL="3886200" indent="-228600" eaLnBrk="0" fontAlgn="base" hangingPunct="0">
              <a:spcBef>
                <a:spcPct val="0"/>
              </a:spcBef>
              <a:spcAft>
                <a:spcPct val="0"/>
              </a:spcAft>
              <a:defRPr>
                <a:solidFill>
                  <a:schemeClr val="tx1"/>
                </a:solidFill>
                <a:latin typeface="Calibri"/>
              </a:defRPr>
            </a:lvl9pPr>
          </a:lstStyle>
          <a:p>
            <a:pPr algn="ctr" eaLnBrk="1" hangingPunct="1">
              <a:defRPr/>
            </a:pPr>
            <a:r>
              <a:rPr lang="en-US" altLang="en-US" sz="1100">
                <a:solidFill>
                  <a:srgbClr val="000000"/>
                </a:solidFill>
                <a:latin typeface="Arial"/>
                <a:ea typeface="+mn-ea"/>
                <a:cs typeface="Arial"/>
              </a:rPr>
              <a:t>Servers</a:t>
            </a:r>
            <a:endParaRPr lang="en-US" altLang="en-US" sz="1100">
              <a:solidFill>
                <a:srgbClr val="000000"/>
              </a:solidFill>
              <a:latin typeface="Arial"/>
              <a:ea typeface="+mn-ea"/>
              <a:cs typeface="Arial"/>
            </a:endParaRPr>
          </a:p>
        </p:txBody>
      </p:sp>
      <p:pic>
        <p:nvPicPr>
          <p:cNvPr id="92" name="Graphic 24"/>
          <p:cNvPicPr>
            <a:picLocks noChangeAspect="1" noChangeArrowheads="1"/>
          </p:cNvPicPr>
          <p:nvPr/>
        </p:nvPicPr>
        <p:blipFill rotWithShape="1">
          <a:blip r:embed="rId29"/>
          <a:srcRect/>
          <a:stretch>
            <a:fillRect/>
          </a:stretch>
        </p:blipFill>
        <p:spPr>
          <a:xfrm>
            <a:off x="4479663" y="5026778"/>
            <a:ext cx="469900" cy="469900"/>
          </a:xfrm>
          <a:prstGeom prst="rect">
            <a:avLst/>
          </a:prstGeom>
          <a:noFill/>
          <a:ln>
            <a:noFill/>
          </a:ln>
        </p:spPr>
      </p:pic>
      <p:sp>
        <p:nvSpPr>
          <p:cNvPr id="93" name="TextBox 25"/>
          <p:cNvSpPr txBox="1">
            <a:spLocks noChangeArrowheads="1"/>
          </p:cNvSpPr>
          <p:nvPr/>
        </p:nvSpPr>
        <p:spPr>
          <a:xfrm>
            <a:off x="4172395" y="5557939"/>
            <a:ext cx="1073150" cy="261610"/>
          </a:xfrm>
          <a:prstGeom prst="rect">
            <a:avLst/>
          </a:prstGeom>
          <a:noFill/>
          <a:ln>
            <a:noFill/>
          </a:ln>
        </p:spPr>
        <p:txBody>
          <a:bodyPr>
            <a:spAutoFit/>
          </a:bodyPr>
          <a:lstStyle>
            <a:lvl1pPr>
              <a:defRPr>
                <a:solidFill>
                  <a:schemeClr val="tx1"/>
                </a:solidFill>
                <a:latin typeface="Calibri"/>
              </a:defRPr>
            </a:lvl1pPr>
            <a:lvl2pPr marL="742950" indent="-285750">
              <a:defRPr>
                <a:solidFill>
                  <a:schemeClr val="tx1"/>
                </a:solidFill>
                <a:latin typeface="Calibri"/>
              </a:defRPr>
            </a:lvl2pPr>
            <a:lvl3pPr marL="1143000" indent="-228600">
              <a:defRPr>
                <a:solidFill>
                  <a:schemeClr val="tx1"/>
                </a:solidFill>
                <a:latin typeface="Calibri"/>
              </a:defRPr>
            </a:lvl3pPr>
            <a:lvl4pPr marL="1600200" indent="-228600">
              <a:defRPr>
                <a:solidFill>
                  <a:schemeClr val="tx1"/>
                </a:solidFill>
                <a:latin typeface="Calibri"/>
              </a:defRPr>
            </a:lvl4pPr>
            <a:lvl5pPr marL="2057400" indent="-228600">
              <a:defRPr>
                <a:solidFill>
                  <a:schemeClr val="tx1"/>
                </a:solidFill>
                <a:latin typeface="Calibri"/>
              </a:defRPr>
            </a:lvl5pPr>
            <a:lvl6pPr marL="2514600" indent="-228600" eaLnBrk="0" fontAlgn="base" hangingPunct="0">
              <a:spcBef>
                <a:spcPct val="0"/>
              </a:spcBef>
              <a:spcAft>
                <a:spcPct val="0"/>
              </a:spcAft>
              <a:defRPr>
                <a:solidFill>
                  <a:schemeClr val="tx1"/>
                </a:solidFill>
                <a:latin typeface="Calibri"/>
              </a:defRPr>
            </a:lvl6pPr>
            <a:lvl7pPr marL="2971800" indent="-228600" eaLnBrk="0" fontAlgn="base" hangingPunct="0">
              <a:spcBef>
                <a:spcPct val="0"/>
              </a:spcBef>
              <a:spcAft>
                <a:spcPct val="0"/>
              </a:spcAft>
              <a:defRPr>
                <a:solidFill>
                  <a:schemeClr val="tx1"/>
                </a:solidFill>
                <a:latin typeface="Calibri"/>
              </a:defRPr>
            </a:lvl7pPr>
            <a:lvl8pPr marL="3429000" indent="-228600" eaLnBrk="0" fontAlgn="base" hangingPunct="0">
              <a:spcBef>
                <a:spcPct val="0"/>
              </a:spcBef>
              <a:spcAft>
                <a:spcPct val="0"/>
              </a:spcAft>
              <a:defRPr>
                <a:solidFill>
                  <a:schemeClr val="tx1"/>
                </a:solidFill>
                <a:latin typeface="Calibri"/>
              </a:defRPr>
            </a:lvl8pPr>
            <a:lvl9pPr marL="3886200" indent="-228600" eaLnBrk="0" fontAlgn="base" hangingPunct="0">
              <a:spcBef>
                <a:spcPct val="0"/>
              </a:spcBef>
              <a:spcAft>
                <a:spcPct val="0"/>
              </a:spcAft>
              <a:defRPr>
                <a:solidFill>
                  <a:schemeClr val="tx1"/>
                </a:solidFill>
                <a:latin typeface="Calibri"/>
              </a:defRPr>
            </a:lvl9pPr>
          </a:lstStyle>
          <a:p>
            <a:pPr algn="ctr" eaLnBrk="1" hangingPunct="1">
              <a:defRPr/>
            </a:pPr>
            <a:r>
              <a:rPr lang="en-US" altLang="en-US" sz="1100">
                <a:solidFill>
                  <a:srgbClr val="000000"/>
                </a:solidFill>
                <a:latin typeface="Arial"/>
                <a:ea typeface="+mn-ea"/>
                <a:cs typeface="Arial"/>
              </a:rPr>
              <a:t>Source code</a:t>
            </a:r>
            <a:endParaRPr lang="en-US" altLang="en-US" sz="1100">
              <a:solidFill>
                <a:srgbClr val="000000"/>
              </a:solidFill>
              <a:latin typeface="Arial"/>
              <a:ea typeface="+mn-ea"/>
              <a:cs typeface="Arial"/>
            </a:endParaRPr>
          </a:p>
        </p:txBody>
      </p:sp>
      <p:pic>
        <p:nvPicPr>
          <p:cNvPr id="96" name="Graphic 8"/>
          <p:cNvPicPr>
            <a:picLocks noChangeAspect="1" noChangeArrowheads="1"/>
          </p:cNvPicPr>
          <p:nvPr/>
        </p:nvPicPr>
        <p:blipFill rotWithShape="1">
          <a:blip r:embed="rId30"/>
          <a:srcRect/>
          <a:stretch>
            <a:fillRect/>
          </a:stretch>
        </p:blipFill>
        <p:spPr>
          <a:xfrm>
            <a:off x="7432544" y="5026778"/>
            <a:ext cx="469900" cy="469900"/>
          </a:xfrm>
          <a:prstGeom prst="rect">
            <a:avLst/>
          </a:prstGeom>
          <a:noFill/>
          <a:ln>
            <a:noFill/>
          </a:ln>
        </p:spPr>
      </p:pic>
      <p:sp>
        <p:nvSpPr>
          <p:cNvPr id="97" name="TextBox 26"/>
          <p:cNvSpPr txBox="1">
            <a:spLocks noChangeArrowheads="1"/>
          </p:cNvSpPr>
          <p:nvPr/>
        </p:nvSpPr>
        <p:spPr>
          <a:xfrm>
            <a:off x="7130919" y="5557939"/>
            <a:ext cx="1073150" cy="261610"/>
          </a:xfrm>
          <a:prstGeom prst="rect">
            <a:avLst/>
          </a:prstGeom>
          <a:noFill/>
          <a:ln>
            <a:noFill/>
          </a:ln>
        </p:spPr>
        <p:txBody>
          <a:bodyPr>
            <a:spAutoFit/>
          </a:bodyPr>
          <a:lstStyle>
            <a:lvl1pPr>
              <a:defRPr>
                <a:solidFill>
                  <a:schemeClr val="tx1"/>
                </a:solidFill>
                <a:latin typeface="Calibri"/>
              </a:defRPr>
            </a:lvl1pPr>
            <a:lvl2pPr marL="742950" indent="-285750">
              <a:defRPr>
                <a:solidFill>
                  <a:schemeClr val="tx1"/>
                </a:solidFill>
                <a:latin typeface="Calibri"/>
              </a:defRPr>
            </a:lvl2pPr>
            <a:lvl3pPr marL="1143000" indent="-228600">
              <a:defRPr>
                <a:solidFill>
                  <a:schemeClr val="tx1"/>
                </a:solidFill>
                <a:latin typeface="Calibri"/>
              </a:defRPr>
            </a:lvl3pPr>
            <a:lvl4pPr marL="1600200" indent="-228600">
              <a:defRPr>
                <a:solidFill>
                  <a:schemeClr val="tx1"/>
                </a:solidFill>
                <a:latin typeface="Calibri"/>
              </a:defRPr>
            </a:lvl4pPr>
            <a:lvl5pPr marL="2057400" indent="-228600">
              <a:defRPr>
                <a:solidFill>
                  <a:schemeClr val="tx1"/>
                </a:solidFill>
                <a:latin typeface="Calibri"/>
              </a:defRPr>
            </a:lvl5pPr>
            <a:lvl6pPr marL="2514600" indent="-228600" eaLnBrk="0" fontAlgn="base" hangingPunct="0">
              <a:spcBef>
                <a:spcPct val="0"/>
              </a:spcBef>
              <a:spcAft>
                <a:spcPct val="0"/>
              </a:spcAft>
              <a:defRPr>
                <a:solidFill>
                  <a:schemeClr val="tx1"/>
                </a:solidFill>
                <a:latin typeface="Calibri"/>
              </a:defRPr>
            </a:lvl6pPr>
            <a:lvl7pPr marL="2971800" indent="-228600" eaLnBrk="0" fontAlgn="base" hangingPunct="0">
              <a:spcBef>
                <a:spcPct val="0"/>
              </a:spcBef>
              <a:spcAft>
                <a:spcPct val="0"/>
              </a:spcAft>
              <a:defRPr>
                <a:solidFill>
                  <a:schemeClr val="tx1"/>
                </a:solidFill>
                <a:latin typeface="Calibri"/>
              </a:defRPr>
            </a:lvl7pPr>
            <a:lvl8pPr marL="3429000" indent="-228600" eaLnBrk="0" fontAlgn="base" hangingPunct="0">
              <a:spcBef>
                <a:spcPct val="0"/>
              </a:spcBef>
              <a:spcAft>
                <a:spcPct val="0"/>
              </a:spcAft>
              <a:defRPr>
                <a:solidFill>
                  <a:schemeClr val="tx1"/>
                </a:solidFill>
                <a:latin typeface="Calibri"/>
              </a:defRPr>
            </a:lvl8pPr>
            <a:lvl9pPr marL="3886200" indent="-228600" eaLnBrk="0" fontAlgn="base" hangingPunct="0">
              <a:spcBef>
                <a:spcPct val="0"/>
              </a:spcBef>
              <a:spcAft>
                <a:spcPct val="0"/>
              </a:spcAft>
              <a:defRPr>
                <a:solidFill>
                  <a:schemeClr val="tx1"/>
                </a:solidFill>
                <a:latin typeface="Calibri"/>
              </a:defRPr>
            </a:lvl9pPr>
          </a:lstStyle>
          <a:p>
            <a:pPr algn="ctr" eaLnBrk="1" hangingPunct="1">
              <a:defRPr/>
            </a:pPr>
            <a:r>
              <a:rPr lang="en-US" altLang="en-US" sz="1100">
                <a:solidFill>
                  <a:srgbClr val="000000"/>
                </a:solidFill>
                <a:latin typeface="Arial"/>
                <a:ea typeface="+mn-ea"/>
                <a:cs typeface="Arial"/>
              </a:rPr>
              <a:t>Folder</a:t>
            </a:r>
            <a:endParaRPr lang="en-US" altLang="en-US" sz="1100">
              <a:solidFill>
                <a:srgbClr val="000000"/>
              </a:solidFill>
              <a:latin typeface="Arial"/>
              <a:ea typeface="+mn-ea"/>
              <a:cs typeface="Arial"/>
            </a:endParaRPr>
          </a:p>
        </p:txBody>
      </p:sp>
      <p:pic>
        <p:nvPicPr>
          <p:cNvPr id="2" name="Graphic 8"/>
          <p:cNvPicPr>
            <a:picLocks noChangeAspect="1" noChangeArrowheads="1"/>
          </p:cNvPicPr>
          <p:nvPr/>
        </p:nvPicPr>
        <p:blipFill rotWithShape="1">
          <a:blip r:embed="rId31"/>
          <a:srcRect/>
          <a:stretch>
            <a:fillRect/>
          </a:stretch>
        </p:blipFill>
        <p:spPr>
          <a:xfrm>
            <a:off x="11359669" y="5029301"/>
            <a:ext cx="469900" cy="469900"/>
          </a:xfrm>
          <a:prstGeom prst="rect">
            <a:avLst/>
          </a:prstGeom>
          <a:noFill/>
          <a:ln>
            <a:noFill/>
          </a:ln>
        </p:spPr>
      </p:pic>
      <p:sp>
        <p:nvSpPr>
          <p:cNvPr id="3" name="TextBox 26"/>
          <p:cNvSpPr txBox="1">
            <a:spLocks noChangeArrowheads="1"/>
          </p:cNvSpPr>
          <p:nvPr/>
        </p:nvSpPr>
        <p:spPr>
          <a:xfrm>
            <a:off x="11056938" y="5557939"/>
            <a:ext cx="1073150" cy="430887"/>
          </a:xfrm>
          <a:prstGeom prst="rect">
            <a:avLst/>
          </a:prstGeom>
          <a:noFill/>
          <a:ln>
            <a:noFill/>
          </a:ln>
        </p:spPr>
        <p:txBody>
          <a:bodyPr>
            <a:spAutoFit/>
          </a:bodyPr>
          <a:lstStyle>
            <a:lvl1pPr>
              <a:defRPr>
                <a:solidFill>
                  <a:schemeClr val="tx1"/>
                </a:solidFill>
                <a:latin typeface="Calibri"/>
              </a:defRPr>
            </a:lvl1pPr>
            <a:lvl2pPr marL="742950" indent="-285750">
              <a:defRPr>
                <a:solidFill>
                  <a:schemeClr val="tx1"/>
                </a:solidFill>
                <a:latin typeface="Calibri"/>
              </a:defRPr>
            </a:lvl2pPr>
            <a:lvl3pPr marL="1143000" indent="-228600">
              <a:defRPr>
                <a:solidFill>
                  <a:schemeClr val="tx1"/>
                </a:solidFill>
                <a:latin typeface="Calibri"/>
              </a:defRPr>
            </a:lvl3pPr>
            <a:lvl4pPr marL="1600200" indent="-228600">
              <a:defRPr>
                <a:solidFill>
                  <a:schemeClr val="tx1"/>
                </a:solidFill>
                <a:latin typeface="Calibri"/>
              </a:defRPr>
            </a:lvl4pPr>
            <a:lvl5pPr marL="2057400" indent="-228600">
              <a:defRPr>
                <a:solidFill>
                  <a:schemeClr val="tx1"/>
                </a:solidFill>
                <a:latin typeface="Calibri"/>
              </a:defRPr>
            </a:lvl5pPr>
            <a:lvl6pPr marL="2514600" indent="-228600" eaLnBrk="0" fontAlgn="base" hangingPunct="0">
              <a:spcBef>
                <a:spcPct val="0"/>
              </a:spcBef>
              <a:spcAft>
                <a:spcPct val="0"/>
              </a:spcAft>
              <a:defRPr>
                <a:solidFill>
                  <a:schemeClr val="tx1"/>
                </a:solidFill>
                <a:latin typeface="Calibri"/>
              </a:defRPr>
            </a:lvl6pPr>
            <a:lvl7pPr marL="2971800" indent="-228600" eaLnBrk="0" fontAlgn="base" hangingPunct="0">
              <a:spcBef>
                <a:spcPct val="0"/>
              </a:spcBef>
              <a:spcAft>
                <a:spcPct val="0"/>
              </a:spcAft>
              <a:defRPr>
                <a:solidFill>
                  <a:schemeClr val="tx1"/>
                </a:solidFill>
                <a:latin typeface="Calibri"/>
              </a:defRPr>
            </a:lvl7pPr>
            <a:lvl8pPr marL="3429000" indent="-228600" eaLnBrk="0" fontAlgn="base" hangingPunct="0">
              <a:spcBef>
                <a:spcPct val="0"/>
              </a:spcBef>
              <a:spcAft>
                <a:spcPct val="0"/>
              </a:spcAft>
              <a:defRPr>
                <a:solidFill>
                  <a:schemeClr val="tx1"/>
                </a:solidFill>
                <a:latin typeface="Calibri"/>
              </a:defRPr>
            </a:lvl8pPr>
            <a:lvl9pPr marL="3886200" indent="-228600" eaLnBrk="0" fontAlgn="base" hangingPunct="0">
              <a:spcBef>
                <a:spcPct val="0"/>
              </a:spcBef>
              <a:spcAft>
                <a:spcPct val="0"/>
              </a:spcAft>
              <a:defRPr>
                <a:solidFill>
                  <a:schemeClr val="tx1"/>
                </a:solidFill>
                <a:latin typeface="Calibri"/>
              </a:defRPr>
            </a:lvl9pPr>
          </a:lstStyle>
          <a:p>
            <a:pPr algn="ctr" eaLnBrk="1" hangingPunct="1">
              <a:defRPr/>
            </a:pPr>
            <a:r>
              <a:rPr lang="en-US" altLang="en-US" sz="1100">
                <a:solidFill>
                  <a:srgbClr val="000000"/>
                </a:solidFill>
                <a:latin typeface="Arial"/>
                <a:ea typeface="+mn-ea"/>
                <a:cs typeface="Arial"/>
              </a:rPr>
              <a:t>Generic application</a:t>
            </a:r>
            <a:endParaRPr lang="en-US" altLang="en-US" sz="1100">
              <a:solidFill>
                <a:srgbClr val="000000"/>
              </a:solidFill>
              <a:latin typeface="Arial"/>
              <a:ea typeface="+mn-ea"/>
              <a:cs typeface="Arial"/>
            </a:endParaRPr>
          </a:p>
        </p:txBody>
      </p:sp>
      <p:pic>
        <p:nvPicPr>
          <p:cNvPr id="4" name="Graphic 8"/>
          <p:cNvPicPr>
            <a:picLocks noChangeAspect="1" noChangeArrowheads="1"/>
          </p:cNvPicPr>
          <p:nvPr/>
        </p:nvPicPr>
        <p:blipFill rotWithShape="1">
          <a:blip r:embed="rId32"/>
          <a:srcRect/>
          <a:stretch>
            <a:fillRect/>
          </a:stretch>
        </p:blipFill>
        <p:spPr>
          <a:xfrm>
            <a:off x="8418512" y="5029301"/>
            <a:ext cx="469900" cy="469900"/>
          </a:xfrm>
          <a:prstGeom prst="rect">
            <a:avLst/>
          </a:prstGeom>
          <a:noFill/>
          <a:ln>
            <a:noFill/>
          </a:ln>
        </p:spPr>
      </p:pic>
      <p:sp>
        <p:nvSpPr>
          <p:cNvPr id="5" name="TextBox 26"/>
          <p:cNvSpPr txBox="1">
            <a:spLocks noChangeArrowheads="1"/>
          </p:cNvSpPr>
          <p:nvPr/>
        </p:nvSpPr>
        <p:spPr>
          <a:xfrm>
            <a:off x="8116887" y="5557939"/>
            <a:ext cx="1073150" cy="261610"/>
          </a:xfrm>
          <a:prstGeom prst="rect">
            <a:avLst/>
          </a:prstGeom>
          <a:noFill/>
          <a:ln>
            <a:noFill/>
          </a:ln>
        </p:spPr>
        <p:txBody>
          <a:bodyPr>
            <a:spAutoFit/>
          </a:bodyPr>
          <a:lstStyle>
            <a:lvl1pPr>
              <a:defRPr>
                <a:solidFill>
                  <a:schemeClr val="tx1"/>
                </a:solidFill>
                <a:latin typeface="Calibri"/>
              </a:defRPr>
            </a:lvl1pPr>
            <a:lvl2pPr marL="742950" indent="-285750">
              <a:defRPr>
                <a:solidFill>
                  <a:schemeClr val="tx1"/>
                </a:solidFill>
                <a:latin typeface="Calibri"/>
              </a:defRPr>
            </a:lvl2pPr>
            <a:lvl3pPr marL="1143000" indent="-228600">
              <a:defRPr>
                <a:solidFill>
                  <a:schemeClr val="tx1"/>
                </a:solidFill>
                <a:latin typeface="Calibri"/>
              </a:defRPr>
            </a:lvl3pPr>
            <a:lvl4pPr marL="1600200" indent="-228600">
              <a:defRPr>
                <a:solidFill>
                  <a:schemeClr val="tx1"/>
                </a:solidFill>
                <a:latin typeface="Calibri"/>
              </a:defRPr>
            </a:lvl4pPr>
            <a:lvl5pPr marL="2057400" indent="-228600">
              <a:defRPr>
                <a:solidFill>
                  <a:schemeClr val="tx1"/>
                </a:solidFill>
                <a:latin typeface="Calibri"/>
              </a:defRPr>
            </a:lvl5pPr>
            <a:lvl6pPr marL="2514600" indent="-228600" eaLnBrk="0" fontAlgn="base" hangingPunct="0">
              <a:spcBef>
                <a:spcPct val="0"/>
              </a:spcBef>
              <a:spcAft>
                <a:spcPct val="0"/>
              </a:spcAft>
              <a:defRPr>
                <a:solidFill>
                  <a:schemeClr val="tx1"/>
                </a:solidFill>
                <a:latin typeface="Calibri"/>
              </a:defRPr>
            </a:lvl6pPr>
            <a:lvl7pPr marL="2971800" indent="-228600" eaLnBrk="0" fontAlgn="base" hangingPunct="0">
              <a:spcBef>
                <a:spcPct val="0"/>
              </a:spcBef>
              <a:spcAft>
                <a:spcPct val="0"/>
              </a:spcAft>
              <a:defRPr>
                <a:solidFill>
                  <a:schemeClr val="tx1"/>
                </a:solidFill>
                <a:latin typeface="Calibri"/>
              </a:defRPr>
            </a:lvl7pPr>
            <a:lvl8pPr marL="3429000" indent="-228600" eaLnBrk="0" fontAlgn="base" hangingPunct="0">
              <a:spcBef>
                <a:spcPct val="0"/>
              </a:spcBef>
              <a:spcAft>
                <a:spcPct val="0"/>
              </a:spcAft>
              <a:defRPr>
                <a:solidFill>
                  <a:schemeClr val="tx1"/>
                </a:solidFill>
                <a:latin typeface="Calibri"/>
              </a:defRPr>
            </a:lvl8pPr>
            <a:lvl9pPr marL="3886200" indent="-228600" eaLnBrk="0" fontAlgn="base" hangingPunct="0">
              <a:spcBef>
                <a:spcPct val="0"/>
              </a:spcBef>
              <a:spcAft>
                <a:spcPct val="0"/>
              </a:spcAft>
              <a:defRPr>
                <a:solidFill>
                  <a:schemeClr val="tx1"/>
                </a:solidFill>
                <a:latin typeface="Calibri"/>
              </a:defRPr>
            </a:lvl9pPr>
          </a:lstStyle>
          <a:p>
            <a:pPr algn="ctr" eaLnBrk="1" hangingPunct="1">
              <a:defRPr/>
            </a:pPr>
            <a:r>
              <a:rPr lang="en-US" altLang="en-US" sz="1100">
                <a:solidFill>
                  <a:srgbClr val="000000"/>
                </a:solidFill>
                <a:latin typeface="Arial"/>
                <a:ea typeface="+mn-ea"/>
                <a:cs typeface="Arial"/>
              </a:rPr>
              <a:t>Folders</a:t>
            </a:r>
            <a:endParaRPr lang="en-US" altLang="en-US" sz="1100">
              <a:solidFill>
                <a:srgbClr val="000000"/>
              </a:solidFill>
              <a:latin typeface="Arial"/>
              <a:ea typeface="+mn-ea"/>
              <a:cs typeface="Aria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9569" name="Graphic 26">
            <a:extLst>
              <a:ext uri="{FF2B5EF4-FFF2-40B4-BE49-F238E27FC236}">
                <a16:creationId xmlns:a16="http://schemas.microsoft.com/office/drawing/2014/main" id="{540C9549-EFB1-694A-8D3E-F112C92A87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77513" y="27416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570" name="Graphic 19">
            <a:extLst>
              <a:ext uri="{FF2B5EF4-FFF2-40B4-BE49-F238E27FC236}">
                <a16:creationId xmlns:a16="http://schemas.microsoft.com/office/drawing/2014/main" id="{9B31B45B-CE3A-B340-A86A-5F48FFB469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83993" y="405288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9571" name="Title 1">
            <a:extLst>
              <a:ext uri="{FF2B5EF4-FFF2-40B4-BE49-F238E27FC236}">
                <a16:creationId xmlns:a16="http://schemas.microsoft.com/office/drawing/2014/main" id="{5D9FB271-1622-9045-85F2-A695294D57DC}"/>
              </a:ext>
            </a:extLst>
          </p:cNvPr>
          <p:cNvSpPr>
            <a:spLocks noGrp="1" noChangeArrowheads="1"/>
          </p:cNvSpPr>
          <p:nvPr>
            <p:ph type="title"/>
          </p:nvPr>
        </p:nvSpPr>
        <p:spPr>
          <a:xfrm>
            <a:off x="241300" y="365125"/>
            <a:ext cx="8637588" cy="644525"/>
          </a:xfrm>
        </p:spPr>
        <p:txBody>
          <a:bodyPr/>
          <a:lstStyle/>
          <a:p>
            <a:pPr eaLnBrk="1" hangingPunct="1"/>
            <a:r>
              <a:rPr lang="en-US" altLang="en-US" dirty="0"/>
              <a:t>Database</a:t>
            </a:r>
          </a:p>
        </p:txBody>
      </p:sp>
      <p:sp>
        <p:nvSpPr>
          <p:cNvPr id="109572" name="Footer Placeholder 2">
            <a:extLst>
              <a:ext uri="{FF2B5EF4-FFF2-40B4-BE49-F238E27FC236}">
                <a16:creationId xmlns:a16="http://schemas.microsoft.com/office/drawing/2014/main" id="{3593B816-5429-494C-8F49-8339FCBC7109}"/>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109573" name="Slide Number Placeholder 3">
            <a:extLst>
              <a:ext uri="{FF2B5EF4-FFF2-40B4-BE49-F238E27FC236}">
                <a16:creationId xmlns:a16="http://schemas.microsoft.com/office/drawing/2014/main" id="{FD0D3DD0-ACFA-7F4F-85E9-7AFAE2A09584}"/>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9EC36B31-7B06-054A-8EB1-BAE6E5633653}" type="slidenum">
              <a:rPr lang="en-US" altLang="en-US" smtClean="0">
                <a:solidFill>
                  <a:srgbClr val="161E2D"/>
                </a:solidFill>
                <a:latin typeface="Arial" panose="020B0604020202020204" pitchFamily="34" charset="0"/>
              </a:rPr>
              <a:pPr fontAlgn="base">
                <a:spcBef>
                  <a:spcPct val="0"/>
                </a:spcBef>
                <a:spcAft>
                  <a:spcPct val="0"/>
                </a:spcAft>
              </a:pPr>
              <a:t>76</a:t>
            </a:fld>
            <a:endParaRPr lang="en-US" altLang="en-US" dirty="0">
              <a:solidFill>
                <a:srgbClr val="161E2D"/>
              </a:solidFill>
              <a:latin typeface="Arial" panose="020B0604020202020204" pitchFamily="34" charset="0"/>
            </a:endParaRPr>
          </a:p>
        </p:txBody>
      </p:sp>
      <p:sp>
        <p:nvSpPr>
          <p:cNvPr id="109574" name="Text Placeholder 4">
            <a:extLst>
              <a:ext uri="{FF2B5EF4-FFF2-40B4-BE49-F238E27FC236}">
                <a16:creationId xmlns:a16="http://schemas.microsoft.com/office/drawing/2014/main" id="{59FEA716-4EAC-B345-9716-5E7423333EFF}"/>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5/5</a:t>
            </a:r>
          </a:p>
        </p:txBody>
      </p:sp>
      <p:sp>
        <p:nvSpPr>
          <p:cNvPr id="109575" name="TextBox 5">
            <a:extLst>
              <a:ext uri="{FF2B5EF4-FFF2-40B4-BE49-F238E27FC236}">
                <a16:creationId xmlns:a16="http://schemas.microsoft.com/office/drawing/2014/main" id="{D77A6C3B-2109-7546-8BE2-D01C2C95A643}"/>
              </a:ext>
            </a:extLst>
          </p:cNvPr>
          <p:cNvSpPr txBox="1">
            <a:spLocks noChangeArrowheads="1"/>
          </p:cNvSpPr>
          <p:nvPr/>
        </p:nvSpPr>
        <p:spPr bwMode="auto">
          <a:xfrm>
            <a:off x="4072269" y="1881188"/>
            <a:ext cx="15113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Amazon Aurora instance alternate</a:t>
            </a:r>
          </a:p>
        </p:txBody>
      </p:sp>
      <p:sp>
        <p:nvSpPr>
          <p:cNvPr id="109576" name="TextBox 6">
            <a:extLst>
              <a:ext uri="{FF2B5EF4-FFF2-40B4-BE49-F238E27FC236}">
                <a16:creationId xmlns:a16="http://schemas.microsoft.com/office/drawing/2014/main" id="{125CDEA2-783D-3948-9AB5-FDD03CB3808F}"/>
              </a:ext>
            </a:extLst>
          </p:cNvPr>
          <p:cNvSpPr txBox="1">
            <a:spLocks noChangeArrowheads="1"/>
          </p:cNvSpPr>
          <p:nvPr/>
        </p:nvSpPr>
        <p:spPr bwMode="auto">
          <a:xfrm>
            <a:off x="5563910" y="1881188"/>
            <a:ext cx="15113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Amazon RDS instance</a:t>
            </a:r>
          </a:p>
        </p:txBody>
      </p:sp>
      <p:sp>
        <p:nvSpPr>
          <p:cNvPr id="109577" name="TextBox 7">
            <a:extLst>
              <a:ext uri="{FF2B5EF4-FFF2-40B4-BE49-F238E27FC236}">
                <a16:creationId xmlns:a16="http://schemas.microsoft.com/office/drawing/2014/main" id="{B9A06188-BCED-F244-8F88-EB3CA4B4B688}"/>
              </a:ext>
            </a:extLst>
          </p:cNvPr>
          <p:cNvSpPr txBox="1">
            <a:spLocks noChangeArrowheads="1"/>
          </p:cNvSpPr>
          <p:nvPr/>
        </p:nvSpPr>
        <p:spPr bwMode="auto">
          <a:xfrm>
            <a:off x="6984654" y="1881188"/>
            <a:ext cx="168592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Amazon RDS</a:t>
            </a:r>
          </a:p>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instance alternate</a:t>
            </a:r>
          </a:p>
        </p:txBody>
      </p:sp>
      <p:sp>
        <p:nvSpPr>
          <p:cNvPr id="109578" name="TextBox 8">
            <a:extLst>
              <a:ext uri="{FF2B5EF4-FFF2-40B4-BE49-F238E27FC236}">
                <a16:creationId xmlns:a16="http://schemas.microsoft.com/office/drawing/2014/main" id="{9A51BFEC-955C-E444-A046-8E4A45B6EFDA}"/>
              </a:ext>
            </a:extLst>
          </p:cNvPr>
          <p:cNvSpPr txBox="1">
            <a:spLocks noChangeArrowheads="1"/>
          </p:cNvSpPr>
          <p:nvPr/>
        </p:nvSpPr>
        <p:spPr bwMode="auto">
          <a:xfrm>
            <a:off x="8534400" y="1881188"/>
            <a:ext cx="149383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MySQL</a:t>
            </a:r>
          </a:p>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instance</a:t>
            </a:r>
          </a:p>
        </p:txBody>
      </p:sp>
      <p:sp>
        <p:nvSpPr>
          <p:cNvPr id="109579" name="TextBox 9">
            <a:extLst>
              <a:ext uri="{FF2B5EF4-FFF2-40B4-BE49-F238E27FC236}">
                <a16:creationId xmlns:a16="http://schemas.microsoft.com/office/drawing/2014/main" id="{A6BAAFFE-78FA-CD4A-B17F-F52BBE356076}"/>
              </a:ext>
            </a:extLst>
          </p:cNvPr>
          <p:cNvSpPr txBox="1">
            <a:spLocks noChangeArrowheads="1"/>
          </p:cNvSpPr>
          <p:nvPr/>
        </p:nvSpPr>
        <p:spPr bwMode="auto">
          <a:xfrm>
            <a:off x="10072135" y="1881188"/>
            <a:ext cx="145256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MySQL</a:t>
            </a:r>
          </a:p>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instance alternate</a:t>
            </a:r>
          </a:p>
        </p:txBody>
      </p:sp>
      <p:sp>
        <p:nvSpPr>
          <p:cNvPr id="109580" name="TextBox 10">
            <a:extLst>
              <a:ext uri="{FF2B5EF4-FFF2-40B4-BE49-F238E27FC236}">
                <a16:creationId xmlns:a16="http://schemas.microsoft.com/office/drawing/2014/main" id="{2133AF5C-D724-8246-9770-61439DAF8804}"/>
              </a:ext>
            </a:extLst>
          </p:cNvPr>
          <p:cNvSpPr txBox="1">
            <a:spLocks noChangeArrowheads="1"/>
          </p:cNvSpPr>
          <p:nvPr/>
        </p:nvSpPr>
        <p:spPr bwMode="auto">
          <a:xfrm>
            <a:off x="4072269" y="3209925"/>
            <a:ext cx="15113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Oracle</a:t>
            </a:r>
          </a:p>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instance alternate</a:t>
            </a:r>
          </a:p>
        </p:txBody>
      </p:sp>
      <p:sp>
        <p:nvSpPr>
          <p:cNvPr id="109581" name="TextBox 11">
            <a:extLst>
              <a:ext uri="{FF2B5EF4-FFF2-40B4-BE49-F238E27FC236}">
                <a16:creationId xmlns:a16="http://schemas.microsoft.com/office/drawing/2014/main" id="{104F7910-11C9-8549-81A0-736EF823325E}"/>
              </a:ext>
            </a:extLst>
          </p:cNvPr>
          <p:cNvSpPr txBox="1">
            <a:spLocks noChangeArrowheads="1"/>
          </p:cNvSpPr>
          <p:nvPr/>
        </p:nvSpPr>
        <p:spPr bwMode="auto">
          <a:xfrm>
            <a:off x="5563910" y="3209925"/>
            <a:ext cx="15113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PostgreSQL </a:t>
            </a:r>
            <a:br>
              <a:rPr lang="en-US" altLang="en-US" sz="1100" dirty="0">
                <a:latin typeface="Arial" panose="020B0604020202020204" pitchFamily="34" charset="0"/>
                <a:ea typeface="Amazon Ember" panose="020B0603020204020204" pitchFamily="34" charset="0"/>
                <a:cs typeface="Arial" panose="020B0604020202020204" pitchFamily="34" charset="0"/>
              </a:rPr>
            </a:br>
            <a:r>
              <a:rPr lang="en-US" altLang="en-US" sz="1100" dirty="0">
                <a:latin typeface="Arial" panose="020B0604020202020204" pitchFamily="34" charset="0"/>
                <a:ea typeface="Amazon Ember" panose="020B0603020204020204" pitchFamily="34" charset="0"/>
                <a:cs typeface="Arial" panose="020B0604020202020204" pitchFamily="34" charset="0"/>
              </a:rPr>
              <a:t>instance</a:t>
            </a:r>
          </a:p>
        </p:txBody>
      </p:sp>
      <p:sp>
        <p:nvSpPr>
          <p:cNvPr id="109582" name="TextBox 12">
            <a:extLst>
              <a:ext uri="{FF2B5EF4-FFF2-40B4-BE49-F238E27FC236}">
                <a16:creationId xmlns:a16="http://schemas.microsoft.com/office/drawing/2014/main" id="{296487FA-D119-A54F-9B3A-2AD2348E826D}"/>
              </a:ext>
            </a:extLst>
          </p:cNvPr>
          <p:cNvSpPr txBox="1">
            <a:spLocks noChangeArrowheads="1"/>
          </p:cNvSpPr>
          <p:nvPr/>
        </p:nvSpPr>
        <p:spPr bwMode="auto">
          <a:xfrm>
            <a:off x="6984654" y="3209925"/>
            <a:ext cx="168592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PostgreSQL</a:t>
            </a:r>
          </a:p>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instance alternate</a:t>
            </a:r>
          </a:p>
        </p:txBody>
      </p:sp>
      <p:sp>
        <p:nvSpPr>
          <p:cNvPr id="109583" name="TextBox 13">
            <a:extLst>
              <a:ext uri="{FF2B5EF4-FFF2-40B4-BE49-F238E27FC236}">
                <a16:creationId xmlns:a16="http://schemas.microsoft.com/office/drawing/2014/main" id="{E2158D47-5485-334D-A173-767C2B670D6B}"/>
              </a:ext>
            </a:extLst>
          </p:cNvPr>
          <p:cNvSpPr txBox="1">
            <a:spLocks noChangeArrowheads="1"/>
          </p:cNvSpPr>
          <p:nvPr/>
        </p:nvSpPr>
        <p:spPr bwMode="auto">
          <a:xfrm>
            <a:off x="8577826" y="3209925"/>
            <a:ext cx="149383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PIOPS </a:t>
            </a:r>
            <a:br>
              <a:rPr lang="en-US" altLang="en-US" sz="1100" dirty="0">
                <a:latin typeface="Arial" panose="020B0604020202020204" pitchFamily="34" charset="0"/>
                <a:ea typeface="Amazon Ember" panose="020B0603020204020204" pitchFamily="34" charset="0"/>
                <a:cs typeface="Arial" panose="020B0604020202020204" pitchFamily="34" charset="0"/>
              </a:rPr>
            </a:br>
            <a:r>
              <a:rPr lang="en-US" altLang="en-US" sz="1100" dirty="0">
                <a:latin typeface="Arial" panose="020B0604020202020204" pitchFamily="34" charset="0"/>
                <a:ea typeface="Amazon Ember" panose="020B0603020204020204" pitchFamily="34" charset="0"/>
                <a:cs typeface="Arial" panose="020B0604020202020204" pitchFamily="34" charset="0"/>
              </a:rPr>
              <a:t>instance</a:t>
            </a:r>
          </a:p>
        </p:txBody>
      </p:sp>
      <p:sp>
        <p:nvSpPr>
          <p:cNvPr id="109584" name="TextBox 15">
            <a:extLst>
              <a:ext uri="{FF2B5EF4-FFF2-40B4-BE49-F238E27FC236}">
                <a16:creationId xmlns:a16="http://schemas.microsoft.com/office/drawing/2014/main" id="{61D71AF8-EA9D-F04D-AAC0-F8095CC12B70}"/>
              </a:ext>
            </a:extLst>
          </p:cNvPr>
          <p:cNvSpPr txBox="1">
            <a:spLocks noChangeArrowheads="1"/>
          </p:cNvSpPr>
          <p:nvPr/>
        </p:nvSpPr>
        <p:spPr bwMode="auto">
          <a:xfrm>
            <a:off x="4072269" y="4513263"/>
            <a:ext cx="15113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MariaDB instance alternate</a:t>
            </a:r>
          </a:p>
        </p:txBody>
      </p:sp>
      <p:sp>
        <p:nvSpPr>
          <p:cNvPr id="109585" name="TextBox 16">
            <a:extLst>
              <a:ext uri="{FF2B5EF4-FFF2-40B4-BE49-F238E27FC236}">
                <a16:creationId xmlns:a16="http://schemas.microsoft.com/office/drawing/2014/main" id="{07F8CA1C-0AF3-8A4E-9EFA-3DE5B6884608}"/>
              </a:ext>
            </a:extLst>
          </p:cNvPr>
          <p:cNvSpPr txBox="1">
            <a:spLocks noChangeArrowheads="1"/>
          </p:cNvSpPr>
          <p:nvPr/>
        </p:nvSpPr>
        <p:spPr bwMode="auto">
          <a:xfrm>
            <a:off x="5563910" y="4513263"/>
            <a:ext cx="15113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SQL Server </a:t>
            </a:r>
          </a:p>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instance</a:t>
            </a:r>
          </a:p>
        </p:txBody>
      </p:sp>
      <p:sp>
        <p:nvSpPr>
          <p:cNvPr id="109586" name="TextBox 17">
            <a:extLst>
              <a:ext uri="{FF2B5EF4-FFF2-40B4-BE49-F238E27FC236}">
                <a16:creationId xmlns:a16="http://schemas.microsoft.com/office/drawing/2014/main" id="{05C79C3B-504B-514D-8068-0EDD9E832D89}"/>
              </a:ext>
            </a:extLst>
          </p:cNvPr>
          <p:cNvSpPr txBox="1">
            <a:spLocks noChangeArrowheads="1"/>
          </p:cNvSpPr>
          <p:nvPr/>
        </p:nvSpPr>
        <p:spPr bwMode="auto">
          <a:xfrm>
            <a:off x="6984654" y="4513263"/>
            <a:ext cx="168592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SQL Server </a:t>
            </a:r>
          </a:p>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instance alternate</a:t>
            </a:r>
          </a:p>
        </p:txBody>
      </p:sp>
      <p:sp>
        <p:nvSpPr>
          <p:cNvPr id="109587" name="TextBox 20">
            <a:extLst>
              <a:ext uri="{FF2B5EF4-FFF2-40B4-BE49-F238E27FC236}">
                <a16:creationId xmlns:a16="http://schemas.microsoft.com/office/drawing/2014/main" id="{9E3B04ED-1F0C-904B-9769-9F95F5C417FC}"/>
              </a:ext>
            </a:extLst>
          </p:cNvPr>
          <p:cNvSpPr txBox="1">
            <a:spLocks noChangeArrowheads="1"/>
          </p:cNvSpPr>
          <p:nvPr/>
        </p:nvSpPr>
        <p:spPr bwMode="auto">
          <a:xfrm>
            <a:off x="2544763" y="4513263"/>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MariaDB instance</a:t>
            </a:r>
          </a:p>
        </p:txBody>
      </p:sp>
      <p:sp>
        <p:nvSpPr>
          <p:cNvPr id="109588" name="TextBox 21">
            <a:extLst>
              <a:ext uri="{FF2B5EF4-FFF2-40B4-BE49-F238E27FC236}">
                <a16:creationId xmlns:a16="http://schemas.microsoft.com/office/drawing/2014/main" id="{F0154AD1-D878-6E43-A52D-CF192168DCBC}"/>
              </a:ext>
            </a:extLst>
          </p:cNvPr>
          <p:cNvSpPr txBox="1">
            <a:spLocks noChangeArrowheads="1"/>
          </p:cNvSpPr>
          <p:nvPr/>
        </p:nvSpPr>
        <p:spPr bwMode="auto">
          <a:xfrm>
            <a:off x="2530475" y="1881188"/>
            <a:ext cx="15113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Amazon Aurora instance</a:t>
            </a:r>
          </a:p>
        </p:txBody>
      </p:sp>
      <p:sp>
        <p:nvSpPr>
          <p:cNvPr id="109589" name="TextBox 22">
            <a:extLst>
              <a:ext uri="{FF2B5EF4-FFF2-40B4-BE49-F238E27FC236}">
                <a16:creationId xmlns:a16="http://schemas.microsoft.com/office/drawing/2014/main" id="{A51A25FD-B0FE-AB4A-A37D-191649BE2033}"/>
              </a:ext>
            </a:extLst>
          </p:cNvPr>
          <p:cNvSpPr txBox="1">
            <a:spLocks noChangeArrowheads="1"/>
          </p:cNvSpPr>
          <p:nvPr/>
        </p:nvSpPr>
        <p:spPr bwMode="auto">
          <a:xfrm>
            <a:off x="2568575" y="3209925"/>
            <a:ext cx="15113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Oracle</a:t>
            </a:r>
          </a:p>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instance</a:t>
            </a:r>
          </a:p>
        </p:txBody>
      </p:sp>
      <p:pic>
        <p:nvPicPr>
          <p:cNvPr id="109590" name="Graphic 18">
            <a:extLst>
              <a:ext uri="{FF2B5EF4-FFF2-40B4-BE49-F238E27FC236}">
                <a16:creationId xmlns:a16="http://schemas.microsoft.com/office/drawing/2014/main" id="{18EA65B6-3B42-074C-AB7C-7EE2E311A6E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00258" y="141763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591" name="Graphic 23">
            <a:extLst>
              <a:ext uri="{FF2B5EF4-FFF2-40B4-BE49-F238E27FC236}">
                <a16:creationId xmlns:a16="http://schemas.microsoft.com/office/drawing/2014/main" id="{6C7F2A04-6606-F843-89BB-7B833BB637D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09913" y="142398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592" name="Graphic 25">
            <a:extLst>
              <a:ext uri="{FF2B5EF4-FFF2-40B4-BE49-F238E27FC236}">
                <a16:creationId xmlns:a16="http://schemas.microsoft.com/office/drawing/2014/main" id="{5B005D6A-EE24-6A49-8701-4178CC8A3EE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09913" y="27416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593" name="Graphic 31">
            <a:extLst>
              <a:ext uri="{FF2B5EF4-FFF2-40B4-BE49-F238E27FC236}">
                <a16:creationId xmlns:a16="http://schemas.microsoft.com/office/drawing/2014/main" id="{EC3C7FC0-E20C-8B45-A7EA-77B9DB80F3D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03433" y="27416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594" name="Graphic 33">
            <a:extLst>
              <a:ext uri="{FF2B5EF4-FFF2-40B4-BE49-F238E27FC236}">
                <a16:creationId xmlns:a16="http://schemas.microsoft.com/office/drawing/2014/main" id="{D5BF5C99-EC90-CF4A-AD1F-48477B39656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109913" y="40449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595" name="Graphic 35">
            <a:extLst>
              <a:ext uri="{FF2B5EF4-FFF2-40B4-BE49-F238E27FC236}">
                <a16:creationId xmlns:a16="http://schemas.microsoft.com/office/drawing/2014/main" id="{C4D14E08-5D5C-3043-8F98-8F630E80651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603433" y="404653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596" name="Graphic 37">
            <a:extLst>
              <a:ext uri="{FF2B5EF4-FFF2-40B4-BE49-F238E27FC236}">
                <a16:creationId xmlns:a16="http://schemas.microsoft.com/office/drawing/2014/main" id="{C18E83CB-0405-7144-863D-EA66DC0E85D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090603" y="141763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597" name="Graphic 39">
            <a:extLst>
              <a:ext uri="{FF2B5EF4-FFF2-40B4-BE49-F238E27FC236}">
                <a16:creationId xmlns:a16="http://schemas.microsoft.com/office/drawing/2014/main" id="{41C54C83-8579-3442-A952-F1C3F2E36CE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580948" y="142398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598" name="Graphic 41">
            <a:extLst>
              <a:ext uri="{FF2B5EF4-FFF2-40B4-BE49-F238E27FC236}">
                <a16:creationId xmlns:a16="http://schemas.microsoft.com/office/drawing/2014/main" id="{418B4DDD-66F2-2E4C-8D70-6B1B409ACCB0}"/>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096953" y="27416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599" name="Graphic 43">
            <a:extLst>
              <a:ext uri="{FF2B5EF4-FFF2-40B4-BE49-F238E27FC236}">
                <a16:creationId xmlns:a16="http://schemas.microsoft.com/office/drawing/2014/main" id="{BE7658C0-95D0-6F4F-9A14-A7B61C5363BD}"/>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590473" y="27416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600" name="Graphic 45">
            <a:extLst>
              <a:ext uri="{FF2B5EF4-FFF2-40B4-BE49-F238E27FC236}">
                <a16:creationId xmlns:a16="http://schemas.microsoft.com/office/drawing/2014/main" id="{9834535F-88D7-0E46-96F0-3C2A006982AD}"/>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096953" y="40449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601" name="Graphic 47">
            <a:extLst>
              <a:ext uri="{FF2B5EF4-FFF2-40B4-BE49-F238E27FC236}">
                <a16:creationId xmlns:a16="http://schemas.microsoft.com/office/drawing/2014/main" id="{DEE37E16-3531-3C41-99DD-AA7EB4D5802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590473" y="40449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602" name="Graphic 53">
            <a:extLst>
              <a:ext uri="{FF2B5EF4-FFF2-40B4-BE49-F238E27FC236}">
                <a16:creationId xmlns:a16="http://schemas.microsoft.com/office/drawing/2014/main" id="{444D0993-9BD0-BC41-9F11-A62DAF8D57ED}"/>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071293" y="142398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603" name="Graphic 55">
            <a:extLst>
              <a:ext uri="{FF2B5EF4-FFF2-40B4-BE49-F238E27FC236}">
                <a16:creationId xmlns:a16="http://schemas.microsoft.com/office/drawing/2014/main" id="{64F05589-439D-274C-9EDA-DF87568EF983}"/>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0561638" y="142398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604" name="Graphic 57">
            <a:extLst>
              <a:ext uri="{FF2B5EF4-FFF2-40B4-BE49-F238E27FC236}">
                <a16:creationId xmlns:a16="http://schemas.microsoft.com/office/drawing/2014/main" id="{914B65C8-543E-2746-B78C-0A139C5EE78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9083993" y="27416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9605" name="TextBox 36">
            <a:extLst>
              <a:ext uri="{FF2B5EF4-FFF2-40B4-BE49-F238E27FC236}">
                <a16:creationId xmlns:a16="http://schemas.microsoft.com/office/drawing/2014/main" id="{5DCA5E1D-E053-894A-BB32-48E8F633A3A3}"/>
              </a:ext>
            </a:extLst>
          </p:cNvPr>
          <p:cNvSpPr txBox="1">
            <a:spLocks noChangeArrowheads="1"/>
          </p:cNvSpPr>
          <p:nvPr/>
        </p:nvSpPr>
        <p:spPr bwMode="auto">
          <a:xfrm>
            <a:off x="8481782" y="4513263"/>
            <a:ext cx="168592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Amazon RDS</a:t>
            </a:r>
          </a:p>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proxy instance</a:t>
            </a:r>
          </a:p>
        </p:txBody>
      </p:sp>
      <p:sp>
        <p:nvSpPr>
          <p:cNvPr id="109606" name="TextBox 40">
            <a:extLst>
              <a:ext uri="{FF2B5EF4-FFF2-40B4-BE49-F238E27FC236}">
                <a16:creationId xmlns:a16="http://schemas.microsoft.com/office/drawing/2014/main" id="{715DFCB5-F4BC-2A46-9C83-8A811945BC29}"/>
              </a:ext>
            </a:extLst>
          </p:cNvPr>
          <p:cNvSpPr txBox="1">
            <a:spLocks noChangeArrowheads="1"/>
          </p:cNvSpPr>
          <p:nvPr/>
        </p:nvSpPr>
        <p:spPr bwMode="auto">
          <a:xfrm>
            <a:off x="10054673" y="3209925"/>
            <a:ext cx="1493838" cy="600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Amazon RDS</a:t>
            </a:r>
          </a:p>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proxy instance alternate</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0593" name="Graphic 7">
            <a:extLst>
              <a:ext uri="{FF2B5EF4-FFF2-40B4-BE49-F238E27FC236}">
                <a16:creationId xmlns:a16="http://schemas.microsoft.com/office/drawing/2014/main" id="{63302548-9B07-DD4E-9402-2CE08F25EE4E}"/>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8188"/>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0594" name="Title 1">
            <a:extLst>
              <a:ext uri="{FF2B5EF4-FFF2-40B4-BE49-F238E27FC236}">
                <a16:creationId xmlns:a16="http://schemas.microsoft.com/office/drawing/2014/main" id="{50940A79-0563-AA40-BB34-2AB6F0BD94C6}"/>
              </a:ext>
            </a:extLst>
          </p:cNvPr>
          <p:cNvSpPr>
            <a:spLocks noGrp="1" noChangeArrowheads="1"/>
          </p:cNvSpPr>
          <p:nvPr>
            <p:ph type="ctrTitle"/>
          </p:nvPr>
        </p:nvSpPr>
        <p:spPr>
          <a:xfrm>
            <a:off x="290513" y="2101850"/>
            <a:ext cx="8196262" cy="2251075"/>
          </a:xfrm>
        </p:spPr>
        <p:txBody>
          <a:bodyPr/>
          <a:lstStyle/>
          <a:p>
            <a:pPr eaLnBrk="1" hangingPunct="1"/>
            <a:r>
              <a:rPr lang="en-US" altLang="en-US" dirty="0"/>
              <a:t>Developer</a:t>
            </a:r>
            <a:br>
              <a:rPr lang="en-US" altLang="en-US" dirty="0"/>
            </a:br>
            <a:r>
              <a:rPr lang="en-US" altLang="en-US" dirty="0"/>
              <a:t>Tools</a:t>
            </a:r>
          </a:p>
        </p:txBody>
      </p:sp>
      <p:sp>
        <p:nvSpPr>
          <p:cNvPr id="110595" name="Footer Placeholder 2">
            <a:extLst>
              <a:ext uri="{FF2B5EF4-FFF2-40B4-BE49-F238E27FC236}">
                <a16:creationId xmlns:a16="http://schemas.microsoft.com/office/drawing/2014/main" id="{BE3AAF57-9E58-8046-A630-37CF25171095}"/>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110596" name="Slide Number Placeholder 3">
            <a:extLst>
              <a:ext uri="{FF2B5EF4-FFF2-40B4-BE49-F238E27FC236}">
                <a16:creationId xmlns:a16="http://schemas.microsoft.com/office/drawing/2014/main" id="{EB242F37-2F8C-314D-9B1D-EEF2F740F9EB}"/>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FBCFF286-067D-2841-80C6-BF0CF5A10BF5}" type="slidenum">
              <a:rPr lang="en-US" altLang="en-US" smtClean="0">
                <a:solidFill>
                  <a:srgbClr val="161E2D"/>
                </a:solidFill>
                <a:latin typeface="Arial" panose="020B0604020202020204" pitchFamily="34" charset="0"/>
              </a:rPr>
              <a:pPr fontAlgn="base">
                <a:spcBef>
                  <a:spcPct val="0"/>
                </a:spcBef>
                <a:spcAft>
                  <a:spcPct val="0"/>
                </a:spcAft>
              </a:pPr>
              <a:t>77</a:t>
            </a:fld>
            <a:endParaRPr lang="en-US" altLang="en-US" dirty="0">
              <a:solidFill>
                <a:srgbClr val="161E2D"/>
              </a:solidFill>
              <a:latin typeface="Arial" panose="020B0604020202020204" pitchFamily="34" charset="0"/>
            </a:endParaRPr>
          </a:p>
        </p:txBody>
      </p:sp>
      <p:sp>
        <p:nvSpPr>
          <p:cNvPr id="110597" name="Title 3">
            <a:extLst>
              <a:ext uri="{FF2B5EF4-FFF2-40B4-BE49-F238E27FC236}">
                <a16:creationId xmlns:a16="http://schemas.microsoft.com/office/drawing/2014/main" id="{155297A2-5D00-C340-93E0-57F806B7D423}"/>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rgbClr val="161E2D"/>
                </a:solidFill>
                <a:latin typeface="Arial" panose="020B0604020202020204" pitchFamily="34" charset="0"/>
                <a:cs typeface="Arial" panose="020B0604020202020204" pitchFamily="34" charset="0"/>
              </a:rPr>
              <a:t>STANDARD</a:t>
            </a:r>
            <a:br>
              <a:rPr lang="en-US" altLang="en-US" sz="1200" b="1" dirty="0">
                <a:solidFill>
                  <a:srgbClr val="161E2D"/>
                </a:solidFill>
                <a:latin typeface="Arial" panose="020B0604020202020204" pitchFamily="34" charset="0"/>
                <a:cs typeface="Arial" panose="020B0604020202020204" pitchFamily="34" charset="0"/>
              </a:rPr>
            </a:br>
            <a:r>
              <a:rPr lang="en-US" altLang="en-US" sz="1200" b="1" dirty="0">
                <a:solidFill>
                  <a:srgbClr val="161E2D"/>
                </a:solidFill>
                <a:latin typeface="Arial" panose="020B0604020202020204" pitchFamily="34" charset="0"/>
                <a:cs typeface="Arial" panose="020B0604020202020204" pitchFamily="34" charset="0"/>
              </a:rPr>
              <a:t>CATEGORY ICON</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1617" name="Graphic 23">
            <a:extLst>
              <a:ext uri="{FF2B5EF4-FFF2-40B4-BE49-F238E27FC236}">
                <a16:creationId xmlns:a16="http://schemas.microsoft.com/office/drawing/2014/main" id="{4195114D-A1FD-B441-86FA-58F93E6710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8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1618" name="Graphic 21">
            <a:extLst>
              <a:ext uri="{FF2B5EF4-FFF2-40B4-BE49-F238E27FC236}">
                <a16:creationId xmlns:a16="http://schemas.microsoft.com/office/drawing/2014/main" id="{6E1A5583-0529-5D46-98E2-982352EFA6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42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1619" name="Graphic 19">
            <a:extLst>
              <a:ext uri="{FF2B5EF4-FFF2-40B4-BE49-F238E27FC236}">
                <a16:creationId xmlns:a16="http://schemas.microsoft.com/office/drawing/2014/main" id="{70ABF1B1-099A-1647-8323-287578B71D3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1620" name="Graphic 17">
            <a:extLst>
              <a:ext uri="{FF2B5EF4-FFF2-40B4-BE49-F238E27FC236}">
                <a16:creationId xmlns:a16="http://schemas.microsoft.com/office/drawing/2014/main" id="{8BD793B1-DC57-B648-A15E-362432F51BC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1621" name="Title 1">
            <a:extLst>
              <a:ext uri="{FF2B5EF4-FFF2-40B4-BE49-F238E27FC236}">
                <a16:creationId xmlns:a16="http://schemas.microsoft.com/office/drawing/2014/main" id="{13F0E110-AB9D-6D47-A971-E07916D54F5E}"/>
              </a:ext>
            </a:extLst>
          </p:cNvPr>
          <p:cNvSpPr>
            <a:spLocks noGrp="1" noChangeArrowheads="1"/>
          </p:cNvSpPr>
          <p:nvPr>
            <p:ph type="title"/>
          </p:nvPr>
        </p:nvSpPr>
        <p:spPr>
          <a:xfrm>
            <a:off x="241300" y="365125"/>
            <a:ext cx="8637588" cy="644525"/>
          </a:xfrm>
        </p:spPr>
        <p:txBody>
          <a:bodyPr/>
          <a:lstStyle/>
          <a:p>
            <a:pPr eaLnBrk="1" hangingPunct="1"/>
            <a:r>
              <a:rPr lang="en-US" altLang="en-US" dirty="0"/>
              <a:t>Developer Tools</a:t>
            </a:r>
          </a:p>
        </p:txBody>
      </p:sp>
      <p:sp>
        <p:nvSpPr>
          <p:cNvPr id="111622" name="Footer Placeholder 2">
            <a:extLst>
              <a:ext uri="{FF2B5EF4-FFF2-40B4-BE49-F238E27FC236}">
                <a16:creationId xmlns:a16="http://schemas.microsoft.com/office/drawing/2014/main" id="{E571A295-A54A-D248-AA4E-EBA8672DDA76}"/>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111623" name="Slide Number Placeholder 3">
            <a:extLst>
              <a:ext uri="{FF2B5EF4-FFF2-40B4-BE49-F238E27FC236}">
                <a16:creationId xmlns:a16="http://schemas.microsoft.com/office/drawing/2014/main" id="{104BBA8B-A27D-A34E-9254-EA3D08A1B76C}"/>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0B391254-007A-1C45-9234-1C6AB5CEBD7A}" type="slidenum">
              <a:rPr lang="en-US" altLang="en-US" smtClean="0">
                <a:solidFill>
                  <a:srgbClr val="161E2D"/>
                </a:solidFill>
                <a:latin typeface="Arial" panose="020B0604020202020204" pitchFamily="34" charset="0"/>
              </a:rPr>
              <a:pPr fontAlgn="base">
                <a:spcBef>
                  <a:spcPct val="0"/>
                </a:spcBef>
                <a:spcAft>
                  <a:spcPct val="0"/>
                </a:spcAft>
              </a:pPr>
              <a:t>78</a:t>
            </a:fld>
            <a:endParaRPr lang="en-US" altLang="en-US" dirty="0">
              <a:solidFill>
                <a:srgbClr val="161E2D"/>
              </a:solidFill>
              <a:latin typeface="Arial" panose="020B0604020202020204" pitchFamily="34" charset="0"/>
            </a:endParaRPr>
          </a:p>
        </p:txBody>
      </p:sp>
      <p:sp>
        <p:nvSpPr>
          <p:cNvPr id="111624" name="Text Placeholder 4">
            <a:extLst>
              <a:ext uri="{FF2B5EF4-FFF2-40B4-BE49-F238E27FC236}">
                <a16:creationId xmlns:a16="http://schemas.microsoft.com/office/drawing/2014/main" id="{7F95AA38-7848-8A45-93A9-F81CDD19F074}"/>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1/4</a:t>
            </a:r>
          </a:p>
        </p:txBody>
      </p:sp>
      <p:sp>
        <p:nvSpPr>
          <p:cNvPr id="111625" name="TextBox 9">
            <a:extLst>
              <a:ext uri="{FF2B5EF4-FFF2-40B4-BE49-F238E27FC236}">
                <a16:creationId xmlns:a16="http://schemas.microsoft.com/office/drawing/2014/main" id="{DA1A551F-C867-B843-8ADE-9C6199300E9B}"/>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Cloud9</a:t>
            </a:r>
          </a:p>
        </p:txBody>
      </p:sp>
      <p:cxnSp>
        <p:nvCxnSpPr>
          <p:cNvPr id="11" name="Straight Connector 10">
            <a:extLst>
              <a:ext uri="{FF2B5EF4-FFF2-40B4-BE49-F238E27FC236}">
                <a16:creationId xmlns:a16="http://schemas.microsoft.com/office/drawing/2014/main" id="{832EC14A-F816-5B42-A805-097852C6085E}"/>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11627" name="TextBox 11">
            <a:extLst>
              <a:ext uri="{FF2B5EF4-FFF2-40B4-BE49-F238E27FC236}">
                <a16:creationId xmlns:a16="http://schemas.microsoft.com/office/drawing/2014/main" id="{2D786D87-1521-184E-9326-F6C64F538050}"/>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CodeBuild</a:t>
            </a:r>
          </a:p>
        </p:txBody>
      </p:sp>
      <p:sp>
        <p:nvSpPr>
          <p:cNvPr id="111628" name="TextBox 12">
            <a:extLst>
              <a:ext uri="{FF2B5EF4-FFF2-40B4-BE49-F238E27FC236}">
                <a16:creationId xmlns:a16="http://schemas.microsoft.com/office/drawing/2014/main" id="{A801835D-3016-AF40-826C-2A3F2B89B251}"/>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CodeCommit</a:t>
            </a:r>
          </a:p>
        </p:txBody>
      </p:sp>
      <p:cxnSp>
        <p:nvCxnSpPr>
          <p:cNvPr id="14" name="Straight Connector 13">
            <a:extLst>
              <a:ext uri="{FF2B5EF4-FFF2-40B4-BE49-F238E27FC236}">
                <a16:creationId xmlns:a16="http://schemas.microsoft.com/office/drawing/2014/main" id="{CA9AB597-856F-5D44-BA0B-53CB11C4434D}"/>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1CDA3DC-133B-304D-B326-2C75BCA727FB}"/>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11631" name="TextBox 15">
            <a:extLst>
              <a:ext uri="{FF2B5EF4-FFF2-40B4-BE49-F238E27FC236}">
                <a16:creationId xmlns:a16="http://schemas.microsoft.com/office/drawing/2014/main" id="{B047EC3C-0156-034C-875F-4BEEAA1F67D4}"/>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CodeDeploy</a:t>
            </a:r>
          </a:p>
        </p:txBody>
      </p:sp>
      <p:sp>
        <p:nvSpPr>
          <p:cNvPr id="111632" name="TextBox 16">
            <a:extLst>
              <a:ext uri="{FF2B5EF4-FFF2-40B4-BE49-F238E27FC236}">
                <a16:creationId xmlns:a16="http://schemas.microsoft.com/office/drawing/2014/main" id="{E5B6AAD0-93D4-0E4F-BD41-EA3B42724537}"/>
              </a:ext>
            </a:extLst>
          </p:cNvPr>
          <p:cNvSpPr txBox="1">
            <a:spLocks noChangeArrowheads="1"/>
          </p:cNvSpPr>
          <p:nvPr/>
        </p:nvSpPr>
        <p:spPr bwMode="auto">
          <a:xfrm>
            <a:off x="2694784" y="3281363"/>
            <a:ext cx="134778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Cloud9</a:t>
            </a:r>
          </a:p>
        </p:txBody>
      </p:sp>
      <p:pic>
        <p:nvPicPr>
          <p:cNvPr id="111633" name="Graphic 6">
            <a:extLst>
              <a:ext uri="{FF2B5EF4-FFF2-40B4-BE49-F238E27FC236}">
                <a16:creationId xmlns:a16="http://schemas.microsoft.com/office/drawing/2014/main" id="{3FDAD95F-471F-5948-B040-406199D8ED2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41663" y="28686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41" name="Graphic 22">
            <a:extLst>
              <a:ext uri="{FF2B5EF4-FFF2-40B4-BE49-F238E27FC236}">
                <a16:creationId xmlns:a16="http://schemas.microsoft.com/office/drawing/2014/main" id="{7C8950F4-D52C-644C-9246-B585CBEC176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868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642" name="Graphic 18">
            <a:extLst>
              <a:ext uri="{FF2B5EF4-FFF2-40B4-BE49-F238E27FC236}">
                <a16:creationId xmlns:a16="http://schemas.microsoft.com/office/drawing/2014/main" id="{8149ED8F-0A07-5849-9935-F55BD298BB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42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643" name="Graphic 8">
            <a:extLst>
              <a:ext uri="{FF2B5EF4-FFF2-40B4-BE49-F238E27FC236}">
                <a16:creationId xmlns:a16="http://schemas.microsoft.com/office/drawing/2014/main" id="{09F43820-6315-7849-859C-D9571426DF5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644" name="Graphic 6">
            <a:extLst>
              <a:ext uri="{FF2B5EF4-FFF2-40B4-BE49-F238E27FC236}">
                <a16:creationId xmlns:a16="http://schemas.microsoft.com/office/drawing/2014/main" id="{6DAD654E-E119-A544-A306-B72A8B1EEB2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45" name="Title 1">
            <a:extLst>
              <a:ext uri="{FF2B5EF4-FFF2-40B4-BE49-F238E27FC236}">
                <a16:creationId xmlns:a16="http://schemas.microsoft.com/office/drawing/2014/main" id="{E0E5D1D9-4F00-D540-876B-09785E62DAC8}"/>
              </a:ext>
            </a:extLst>
          </p:cNvPr>
          <p:cNvSpPr>
            <a:spLocks noGrp="1" noChangeArrowheads="1"/>
          </p:cNvSpPr>
          <p:nvPr>
            <p:ph type="title"/>
          </p:nvPr>
        </p:nvSpPr>
        <p:spPr>
          <a:xfrm>
            <a:off x="241300" y="365125"/>
            <a:ext cx="8637588" cy="644525"/>
          </a:xfrm>
        </p:spPr>
        <p:txBody>
          <a:bodyPr/>
          <a:lstStyle/>
          <a:p>
            <a:pPr eaLnBrk="1" hangingPunct="1"/>
            <a:r>
              <a:rPr lang="en-US" altLang="en-US" dirty="0"/>
              <a:t>Developer Tools</a:t>
            </a:r>
          </a:p>
        </p:txBody>
      </p:sp>
      <p:sp>
        <p:nvSpPr>
          <p:cNvPr id="112646" name="Footer Placeholder 2">
            <a:extLst>
              <a:ext uri="{FF2B5EF4-FFF2-40B4-BE49-F238E27FC236}">
                <a16:creationId xmlns:a16="http://schemas.microsoft.com/office/drawing/2014/main" id="{6125613D-A507-6E45-B94D-9BEC11AF720A}"/>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112647" name="Slide Number Placeholder 3">
            <a:extLst>
              <a:ext uri="{FF2B5EF4-FFF2-40B4-BE49-F238E27FC236}">
                <a16:creationId xmlns:a16="http://schemas.microsoft.com/office/drawing/2014/main" id="{56EBA02E-D994-6743-A9F7-9AE41DF75215}"/>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AA1D3BFC-0BE2-414E-9580-09FF44D85A72}" type="slidenum">
              <a:rPr lang="en-US" altLang="en-US" smtClean="0">
                <a:solidFill>
                  <a:srgbClr val="161E2D"/>
                </a:solidFill>
                <a:latin typeface="Arial" panose="020B0604020202020204" pitchFamily="34" charset="0"/>
              </a:rPr>
              <a:pPr fontAlgn="base">
                <a:spcBef>
                  <a:spcPct val="0"/>
                </a:spcBef>
                <a:spcAft>
                  <a:spcPct val="0"/>
                </a:spcAft>
              </a:pPr>
              <a:t>79</a:t>
            </a:fld>
            <a:endParaRPr lang="en-US" altLang="en-US" dirty="0">
              <a:solidFill>
                <a:srgbClr val="161E2D"/>
              </a:solidFill>
              <a:latin typeface="Arial" panose="020B0604020202020204" pitchFamily="34" charset="0"/>
            </a:endParaRPr>
          </a:p>
        </p:txBody>
      </p:sp>
      <p:sp>
        <p:nvSpPr>
          <p:cNvPr id="112648" name="Text Placeholder 4">
            <a:extLst>
              <a:ext uri="{FF2B5EF4-FFF2-40B4-BE49-F238E27FC236}">
                <a16:creationId xmlns:a16="http://schemas.microsoft.com/office/drawing/2014/main" id="{243F75CD-7CF0-C949-8FD5-31D407D62C25}"/>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2/4</a:t>
            </a:r>
          </a:p>
        </p:txBody>
      </p:sp>
      <p:sp>
        <p:nvSpPr>
          <p:cNvPr id="112649" name="TextBox 9">
            <a:extLst>
              <a:ext uri="{FF2B5EF4-FFF2-40B4-BE49-F238E27FC236}">
                <a16:creationId xmlns:a16="http://schemas.microsoft.com/office/drawing/2014/main" id="{E887444F-3FEC-A145-98AF-5C8B08A0C59A}"/>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CodePipeline</a:t>
            </a:r>
          </a:p>
        </p:txBody>
      </p:sp>
      <p:cxnSp>
        <p:nvCxnSpPr>
          <p:cNvPr id="11" name="Straight Connector 10">
            <a:extLst>
              <a:ext uri="{FF2B5EF4-FFF2-40B4-BE49-F238E27FC236}">
                <a16:creationId xmlns:a16="http://schemas.microsoft.com/office/drawing/2014/main" id="{832EC14A-F816-5B42-A805-097852C6085E}"/>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12651" name="TextBox 11">
            <a:extLst>
              <a:ext uri="{FF2B5EF4-FFF2-40B4-BE49-F238E27FC236}">
                <a16:creationId xmlns:a16="http://schemas.microsoft.com/office/drawing/2014/main" id="{F9909DB9-4C72-9043-B10A-27E0A7510185}"/>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CodeStar</a:t>
            </a:r>
          </a:p>
        </p:txBody>
      </p:sp>
      <p:sp>
        <p:nvSpPr>
          <p:cNvPr id="112652" name="TextBox 12">
            <a:extLst>
              <a:ext uri="{FF2B5EF4-FFF2-40B4-BE49-F238E27FC236}">
                <a16:creationId xmlns:a16="http://schemas.microsoft.com/office/drawing/2014/main" id="{F7797ECC-4BE8-844D-AAB9-BD927FD6F450}"/>
              </a:ext>
            </a:extLst>
          </p:cNvPr>
          <p:cNvSpPr txBox="1">
            <a:spLocks noChangeArrowheads="1"/>
          </p:cNvSpPr>
          <p:nvPr/>
        </p:nvSpPr>
        <p:spPr bwMode="auto">
          <a:xfrm>
            <a:off x="678656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Command Line </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Interface (AWS CLI)</a:t>
            </a:r>
          </a:p>
        </p:txBody>
      </p:sp>
      <p:cxnSp>
        <p:nvCxnSpPr>
          <p:cNvPr id="14" name="Straight Connector 13">
            <a:extLst>
              <a:ext uri="{FF2B5EF4-FFF2-40B4-BE49-F238E27FC236}">
                <a16:creationId xmlns:a16="http://schemas.microsoft.com/office/drawing/2014/main" id="{CA9AB597-856F-5D44-BA0B-53CB11C4434D}"/>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1CDA3DC-133B-304D-B326-2C75BCA727FB}"/>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12655" name="TextBox 15">
            <a:extLst>
              <a:ext uri="{FF2B5EF4-FFF2-40B4-BE49-F238E27FC236}">
                <a16:creationId xmlns:a16="http://schemas.microsoft.com/office/drawing/2014/main" id="{E6A6859C-D026-174D-8EBE-3CC9450FB4DE}"/>
              </a:ext>
            </a:extLst>
          </p:cNvPr>
          <p:cNvSpPr txBox="1">
            <a:spLocks noChangeArrowheads="1"/>
          </p:cNvSpPr>
          <p:nvPr/>
        </p:nvSpPr>
        <p:spPr bwMode="auto">
          <a:xfrm>
            <a:off x="9102725" y="1946275"/>
            <a:ext cx="2201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Tools</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and SDKs</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3665" name="Graphic 6">
            <a:extLst>
              <a:ext uri="{FF2B5EF4-FFF2-40B4-BE49-F238E27FC236}">
                <a16:creationId xmlns:a16="http://schemas.microsoft.com/office/drawing/2014/main" id="{C72A2916-06B3-E340-8D53-7FA5488878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32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3666" name="Graphic 17">
            <a:extLst>
              <a:ext uri="{FF2B5EF4-FFF2-40B4-BE49-F238E27FC236}">
                <a16:creationId xmlns:a16="http://schemas.microsoft.com/office/drawing/2014/main" id="{599FCB4A-55CF-5C4A-B66D-E6A899C107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3667" name="Graphic 7">
            <a:extLst>
              <a:ext uri="{FF2B5EF4-FFF2-40B4-BE49-F238E27FC236}">
                <a16:creationId xmlns:a16="http://schemas.microsoft.com/office/drawing/2014/main" id="{57FA1F27-A2E2-7D4A-A34C-9636E8580D5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3668" name="Title 1">
            <a:extLst>
              <a:ext uri="{FF2B5EF4-FFF2-40B4-BE49-F238E27FC236}">
                <a16:creationId xmlns:a16="http://schemas.microsoft.com/office/drawing/2014/main" id="{8EC8E59A-FA3F-AF43-AEC0-D8882D6EBF3B}"/>
              </a:ext>
            </a:extLst>
          </p:cNvPr>
          <p:cNvSpPr>
            <a:spLocks noGrp="1" noChangeArrowheads="1"/>
          </p:cNvSpPr>
          <p:nvPr>
            <p:ph type="title"/>
          </p:nvPr>
        </p:nvSpPr>
        <p:spPr>
          <a:xfrm>
            <a:off x="241300" y="365125"/>
            <a:ext cx="8637588" cy="644525"/>
          </a:xfrm>
        </p:spPr>
        <p:txBody>
          <a:bodyPr/>
          <a:lstStyle/>
          <a:p>
            <a:pPr eaLnBrk="1" hangingPunct="1"/>
            <a:r>
              <a:rPr lang="en-US" altLang="en-US" dirty="0"/>
              <a:t>Developer Tools</a:t>
            </a:r>
          </a:p>
        </p:txBody>
      </p:sp>
      <p:sp>
        <p:nvSpPr>
          <p:cNvPr id="113669" name="Footer Placeholder 2">
            <a:extLst>
              <a:ext uri="{FF2B5EF4-FFF2-40B4-BE49-F238E27FC236}">
                <a16:creationId xmlns:a16="http://schemas.microsoft.com/office/drawing/2014/main" id="{CAC71BA1-90AD-9C4D-941B-9FB74F8797BB}"/>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113670" name="Slide Number Placeholder 3">
            <a:extLst>
              <a:ext uri="{FF2B5EF4-FFF2-40B4-BE49-F238E27FC236}">
                <a16:creationId xmlns:a16="http://schemas.microsoft.com/office/drawing/2014/main" id="{BAFAB6E9-C44E-4E4B-B5D7-193CAB4D388D}"/>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66D56F25-172F-9B4A-9E10-C370D0811218}" type="slidenum">
              <a:rPr lang="en-US" altLang="en-US" smtClean="0">
                <a:solidFill>
                  <a:srgbClr val="161E2D"/>
                </a:solidFill>
                <a:latin typeface="Arial" panose="020B0604020202020204" pitchFamily="34" charset="0"/>
              </a:rPr>
              <a:pPr fontAlgn="base">
                <a:spcBef>
                  <a:spcPct val="0"/>
                </a:spcBef>
                <a:spcAft>
                  <a:spcPct val="0"/>
                </a:spcAft>
              </a:pPr>
              <a:t>80</a:t>
            </a:fld>
            <a:endParaRPr lang="en-US" altLang="en-US" dirty="0">
              <a:solidFill>
                <a:srgbClr val="161E2D"/>
              </a:solidFill>
              <a:latin typeface="Arial" panose="020B0604020202020204" pitchFamily="34" charset="0"/>
            </a:endParaRPr>
          </a:p>
        </p:txBody>
      </p:sp>
      <p:sp>
        <p:nvSpPr>
          <p:cNvPr id="113671" name="Text Placeholder 4">
            <a:extLst>
              <a:ext uri="{FF2B5EF4-FFF2-40B4-BE49-F238E27FC236}">
                <a16:creationId xmlns:a16="http://schemas.microsoft.com/office/drawing/2014/main" id="{F4105B63-216F-3041-9C3B-B36EC20734B1}"/>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3/4</a:t>
            </a:r>
          </a:p>
        </p:txBody>
      </p:sp>
      <p:sp>
        <p:nvSpPr>
          <p:cNvPr id="113672" name="TextBox 9">
            <a:extLst>
              <a:ext uri="{FF2B5EF4-FFF2-40B4-BE49-F238E27FC236}">
                <a16:creationId xmlns:a16="http://schemas.microsoft.com/office/drawing/2014/main" id="{FB53D42F-4169-BA49-B0F6-5143676C1A2E}"/>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X-Ray</a:t>
            </a:r>
          </a:p>
        </p:txBody>
      </p:sp>
      <p:cxnSp>
        <p:nvCxnSpPr>
          <p:cNvPr id="11" name="Straight Connector 10">
            <a:extLst>
              <a:ext uri="{FF2B5EF4-FFF2-40B4-BE49-F238E27FC236}">
                <a16:creationId xmlns:a16="http://schemas.microsoft.com/office/drawing/2014/main" id="{832EC14A-F816-5B42-A805-097852C6085E}"/>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13674" name="TextBox 11">
            <a:extLst>
              <a:ext uri="{FF2B5EF4-FFF2-40B4-BE49-F238E27FC236}">
                <a16:creationId xmlns:a16="http://schemas.microsoft.com/office/drawing/2014/main" id="{EDDBFA85-5395-284B-B1AD-95B53350369D}"/>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Cloud Development Kit (AWS CDK)</a:t>
            </a:r>
          </a:p>
        </p:txBody>
      </p:sp>
      <p:cxnSp>
        <p:nvCxnSpPr>
          <p:cNvPr id="14" name="Straight Connector 13">
            <a:extLst>
              <a:ext uri="{FF2B5EF4-FFF2-40B4-BE49-F238E27FC236}">
                <a16:creationId xmlns:a16="http://schemas.microsoft.com/office/drawing/2014/main" id="{CA9AB597-856F-5D44-BA0B-53CB11C4434D}"/>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1CDA3DC-133B-304D-B326-2C75BCA727FB}"/>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13677" name="TextBox 15">
            <a:extLst>
              <a:ext uri="{FF2B5EF4-FFF2-40B4-BE49-F238E27FC236}">
                <a16:creationId xmlns:a16="http://schemas.microsoft.com/office/drawing/2014/main" id="{777E852A-0817-CC4E-8E50-6C8AD923F8C0}"/>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CodeArtifact</a:t>
            </a:r>
          </a:p>
        </p:txBody>
      </p:sp>
      <p:sp>
        <p:nvSpPr>
          <p:cNvPr id="17" name="TextBox 15">
            <a:extLst>
              <a:ext uri="{FF2B5EF4-FFF2-40B4-BE49-F238E27FC236}">
                <a16:creationId xmlns:a16="http://schemas.microsoft.com/office/drawing/2014/main" id="{496FCA47-C0EC-4640-8318-54BB29FA247A}"/>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a:t>
            </a:r>
            <a:r>
              <a:rPr lang="en-US" altLang="en-US" sz="1200" dirty="0" err="1">
                <a:latin typeface="Arial" panose="020B0604020202020204" pitchFamily="34" charset="0"/>
                <a:ea typeface="Amazon Ember" panose="020B0603020204020204" pitchFamily="34" charset="0"/>
                <a:cs typeface="Arial" panose="020B0604020202020204" pitchFamily="34" charset="0"/>
              </a:rPr>
              <a:t>CloudShell</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pic>
        <p:nvPicPr>
          <p:cNvPr id="27" name="Graphic 26">
            <a:extLst>
              <a:ext uri="{FF2B5EF4-FFF2-40B4-BE49-F238E27FC236}">
                <a16:creationId xmlns:a16="http://schemas.microsoft.com/office/drawing/2014/main" id="{A58B2415-3B87-DE41-ADCE-E8A9126C442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818688" y="1182688"/>
            <a:ext cx="762000" cy="762000"/>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8" name="Title 1">
            <a:extLst>
              <a:ext uri="{FF2B5EF4-FFF2-40B4-BE49-F238E27FC236}">
                <a16:creationId xmlns:a16="http://schemas.microsoft.com/office/drawing/2014/main" id="{8EC8E59A-FA3F-AF43-AEC0-D8882D6EBF3B}"/>
              </a:ext>
            </a:extLst>
          </p:cNvPr>
          <p:cNvSpPr>
            <a:spLocks noGrp="1" noChangeArrowheads="1"/>
          </p:cNvSpPr>
          <p:nvPr>
            <p:ph type="title"/>
          </p:nvPr>
        </p:nvSpPr>
        <p:spPr>
          <a:xfrm>
            <a:off x="241300" y="365125"/>
            <a:ext cx="8637588" cy="644525"/>
          </a:xfrm>
        </p:spPr>
        <p:txBody>
          <a:bodyPr/>
          <a:lstStyle/>
          <a:p>
            <a:pPr eaLnBrk="1" hangingPunct="1"/>
            <a:r>
              <a:rPr lang="en-US" altLang="en-US" dirty="0"/>
              <a:t>Developer Tools</a:t>
            </a:r>
          </a:p>
        </p:txBody>
      </p:sp>
      <p:sp>
        <p:nvSpPr>
          <p:cNvPr id="113669" name="Footer Placeholder 2">
            <a:extLst>
              <a:ext uri="{FF2B5EF4-FFF2-40B4-BE49-F238E27FC236}">
                <a16:creationId xmlns:a16="http://schemas.microsoft.com/office/drawing/2014/main" id="{CAC71BA1-90AD-9C4D-941B-9FB74F8797BB}"/>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113670" name="Slide Number Placeholder 3">
            <a:extLst>
              <a:ext uri="{FF2B5EF4-FFF2-40B4-BE49-F238E27FC236}">
                <a16:creationId xmlns:a16="http://schemas.microsoft.com/office/drawing/2014/main" id="{BAFAB6E9-C44E-4E4B-B5D7-193CAB4D388D}"/>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66D56F25-172F-9B4A-9E10-C370D0811218}" type="slidenum">
              <a:rPr lang="en-US" altLang="en-US" smtClean="0">
                <a:solidFill>
                  <a:srgbClr val="161E2D"/>
                </a:solidFill>
                <a:latin typeface="Arial" panose="020B0604020202020204" pitchFamily="34" charset="0"/>
              </a:rPr>
              <a:pPr fontAlgn="base">
                <a:spcBef>
                  <a:spcPct val="0"/>
                </a:spcBef>
                <a:spcAft>
                  <a:spcPct val="0"/>
                </a:spcAft>
              </a:pPr>
              <a:t>81</a:t>
            </a:fld>
            <a:endParaRPr lang="en-US" altLang="en-US" dirty="0">
              <a:solidFill>
                <a:srgbClr val="161E2D"/>
              </a:solidFill>
              <a:latin typeface="Arial" panose="020B0604020202020204" pitchFamily="34" charset="0"/>
            </a:endParaRPr>
          </a:p>
        </p:txBody>
      </p:sp>
      <p:sp>
        <p:nvSpPr>
          <p:cNvPr id="113671" name="Text Placeholder 4">
            <a:extLst>
              <a:ext uri="{FF2B5EF4-FFF2-40B4-BE49-F238E27FC236}">
                <a16:creationId xmlns:a16="http://schemas.microsoft.com/office/drawing/2014/main" id="{F4105B63-216F-3041-9C3B-B36EC20734B1}"/>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4/4</a:t>
            </a:r>
          </a:p>
        </p:txBody>
      </p:sp>
      <p:sp>
        <p:nvSpPr>
          <p:cNvPr id="113672" name="TextBox 9">
            <a:extLst>
              <a:ext uri="{FF2B5EF4-FFF2-40B4-BE49-F238E27FC236}">
                <a16:creationId xmlns:a16="http://schemas.microsoft.com/office/drawing/2014/main" id="{FB53D42F-4169-BA49-B0F6-5143676C1A2E}"/>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Corretto</a:t>
            </a:r>
          </a:p>
        </p:txBody>
      </p:sp>
      <p:cxnSp>
        <p:nvCxnSpPr>
          <p:cNvPr id="11" name="Straight Connector 10">
            <a:extLst>
              <a:ext uri="{FF2B5EF4-FFF2-40B4-BE49-F238E27FC236}">
                <a16:creationId xmlns:a16="http://schemas.microsoft.com/office/drawing/2014/main" id="{832EC14A-F816-5B42-A805-097852C6085E}"/>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A9AB597-856F-5D44-BA0B-53CB11C4434D}"/>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1CDA3DC-133B-304D-B326-2C75BCA727FB}"/>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18" name="Graphic 7">
            <a:extLst>
              <a:ext uri="{FF2B5EF4-FFF2-40B4-BE49-F238E27FC236}">
                <a16:creationId xmlns:a16="http://schemas.microsoft.com/office/drawing/2014/main" id="{DC4BA52F-FDDF-8440-82B0-BA8CC624CB48}"/>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Graphic 17">
            <a:extLst>
              <a:ext uri="{FF2B5EF4-FFF2-40B4-BE49-F238E27FC236}">
                <a16:creationId xmlns:a16="http://schemas.microsoft.com/office/drawing/2014/main" id="{E6C63B2F-895E-4449-8512-FD3CD4CE28C8}"/>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11">
            <a:extLst>
              <a:ext uri="{FF2B5EF4-FFF2-40B4-BE49-F238E27FC236}">
                <a16:creationId xmlns:a16="http://schemas.microsoft.com/office/drawing/2014/main" id="{AC0F8E10-FC65-074A-9814-2B31322EFBE7}"/>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Cloud Control API</a:t>
            </a:r>
          </a:p>
        </p:txBody>
      </p:sp>
    </p:spTree>
    <p:extLst>
      <p:ext uri="{BB962C8B-B14F-4D97-AF65-F5344CB8AC3E}">
        <p14:creationId xmlns:p14="http://schemas.microsoft.com/office/powerpoint/2010/main" val="17519528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4689" name="Graphic 7">
            <a:extLst>
              <a:ext uri="{FF2B5EF4-FFF2-40B4-BE49-F238E27FC236}">
                <a16:creationId xmlns:a16="http://schemas.microsoft.com/office/drawing/2014/main" id="{C35523AA-FB82-8046-9B50-152A2BFDE480}"/>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6600"/>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4690" name="Title 1">
            <a:extLst>
              <a:ext uri="{FF2B5EF4-FFF2-40B4-BE49-F238E27FC236}">
                <a16:creationId xmlns:a16="http://schemas.microsoft.com/office/drawing/2014/main" id="{B92A311A-FCC9-1340-97B6-8A421511C720}"/>
              </a:ext>
            </a:extLst>
          </p:cNvPr>
          <p:cNvSpPr>
            <a:spLocks noGrp="1" noChangeArrowheads="1"/>
          </p:cNvSpPr>
          <p:nvPr>
            <p:ph type="ctrTitle"/>
          </p:nvPr>
        </p:nvSpPr>
        <p:spPr>
          <a:xfrm>
            <a:off x="290513" y="2101850"/>
            <a:ext cx="8196262" cy="2251075"/>
          </a:xfrm>
        </p:spPr>
        <p:txBody>
          <a:bodyPr/>
          <a:lstStyle/>
          <a:p>
            <a:pPr eaLnBrk="1" hangingPunct="1"/>
            <a:r>
              <a:rPr lang="en-US" altLang="en-US" dirty="0"/>
              <a:t>End User</a:t>
            </a:r>
            <a:br>
              <a:rPr lang="en-US" altLang="en-US" dirty="0"/>
            </a:br>
            <a:r>
              <a:rPr lang="en-US" altLang="en-US" dirty="0"/>
              <a:t>Computing</a:t>
            </a:r>
          </a:p>
        </p:txBody>
      </p:sp>
      <p:sp>
        <p:nvSpPr>
          <p:cNvPr id="114691" name="Footer Placeholder 2">
            <a:extLst>
              <a:ext uri="{FF2B5EF4-FFF2-40B4-BE49-F238E27FC236}">
                <a16:creationId xmlns:a16="http://schemas.microsoft.com/office/drawing/2014/main" id="{B44C16BE-F310-1B46-B3EE-FA6BD3ECB510}"/>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114692" name="Slide Number Placeholder 3">
            <a:extLst>
              <a:ext uri="{FF2B5EF4-FFF2-40B4-BE49-F238E27FC236}">
                <a16:creationId xmlns:a16="http://schemas.microsoft.com/office/drawing/2014/main" id="{39606722-E70E-5C4A-A895-69DE5145B318}"/>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48464A04-5B6A-2A47-BBF2-FF29925C6B4B}" type="slidenum">
              <a:rPr lang="en-US" altLang="en-US" smtClean="0">
                <a:solidFill>
                  <a:srgbClr val="161E2D"/>
                </a:solidFill>
                <a:latin typeface="Arial" panose="020B0604020202020204" pitchFamily="34" charset="0"/>
              </a:rPr>
              <a:pPr fontAlgn="base">
                <a:spcBef>
                  <a:spcPct val="0"/>
                </a:spcBef>
                <a:spcAft>
                  <a:spcPct val="0"/>
                </a:spcAft>
              </a:pPr>
              <a:t>82</a:t>
            </a:fld>
            <a:endParaRPr lang="en-US" altLang="en-US" dirty="0">
              <a:solidFill>
                <a:srgbClr val="161E2D"/>
              </a:solidFill>
              <a:latin typeface="Arial" panose="020B0604020202020204" pitchFamily="34" charset="0"/>
            </a:endParaRPr>
          </a:p>
        </p:txBody>
      </p:sp>
      <p:sp>
        <p:nvSpPr>
          <p:cNvPr id="114693" name="Title 3">
            <a:extLst>
              <a:ext uri="{FF2B5EF4-FFF2-40B4-BE49-F238E27FC236}">
                <a16:creationId xmlns:a16="http://schemas.microsoft.com/office/drawing/2014/main" id="{2BC2488B-F10A-E948-8E0B-DA15E27A2C42}"/>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rgbClr val="161E2D"/>
                </a:solidFill>
                <a:latin typeface="Arial" panose="020B0604020202020204" pitchFamily="34" charset="0"/>
                <a:cs typeface="Arial" panose="020B0604020202020204" pitchFamily="34" charset="0"/>
              </a:rPr>
              <a:t>STANDARD</a:t>
            </a:r>
            <a:br>
              <a:rPr lang="en-US" altLang="en-US" sz="1200" b="1" dirty="0">
                <a:solidFill>
                  <a:srgbClr val="161E2D"/>
                </a:solidFill>
                <a:latin typeface="Arial" panose="020B0604020202020204" pitchFamily="34" charset="0"/>
                <a:cs typeface="Arial" panose="020B0604020202020204" pitchFamily="34" charset="0"/>
              </a:rPr>
            </a:br>
            <a:r>
              <a:rPr lang="en-US" altLang="en-US" sz="1200" b="1" dirty="0">
                <a:solidFill>
                  <a:srgbClr val="161E2D"/>
                </a:solidFill>
                <a:latin typeface="Arial" panose="020B0604020202020204" pitchFamily="34" charset="0"/>
                <a:cs typeface="Arial" panose="020B0604020202020204" pitchFamily="34" charset="0"/>
              </a:rPr>
              <a:t>CATEGORY ICON</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5714" name="Graphic 21">
            <a:extLst>
              <a:ext uri="{FF2B5EF4-FFF2-40B4-BE49-F238E27FC236}">
                <a16:creationId xmlns:a16="http://schemas.microsoft.com/office/drawing/2014/main" id="{F2685F15-C408-0441-8629-31446612014E}"/>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5342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5715" name="Graphic 19">
            <a:extLst>
              <a:ext uri="{FF2B5EF4-FFF2-40B4-BE49-F238E27FC236}">
                <a16:creationId xmlns:a16="http://schemas.microsoft.com/office/drawing/2014/main" id="{E01E6D95-75FA-A44C-BDFB-5DAED94C264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5100"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5716" name="Graphic 17">
            <a:extLst>
              <a:ext uri="{FF2B5EF4-FFF2-40B4-BE49-F238E27FC236}">
                <a16:creationId xmlns:a16="http://schemas.microsoft.com/office/drawing/2014/main" id="{B163B40E-0582-DE44-B0C8-87F9AB4C53B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5717" name="Title 1">
            <a:extLst>
              <a:ext uri="{FF2B5EF4-FFF2-40B4-BE49-F238E27FC236}">
                <a16:creationId xmlns:a16="http://schemas.microsoft.com/office/drawing/2014/main" id="{892B0EB4-F1DF-1A4D-891D-A53F5C208B7C}"/>
              </a:ext>
            </a:extLst>
          </p:cNvPr>
          <p:cNvSpPr>
            <a:spLocks noGrp="1" noChangeArrowheads="1"/>
          </p:cNvSpPr>
          <p:nvPr>
            <p:ph type="title"/>
          </p:nvPr>
        </p:nvSpPr>
        <p:spPr>
          <a:xfrm>
            <a:off x="241300" y="365125"/>
            <a:ext cx="8637588" cy="644525"/>
          </a:xfrm>
        </p:spPr>
        <p:txBody>
          <a:bodyPr/>
          <a:lstStyle/>
          <a:p>
            <a:pPr eaLnBrk="1" hangingPunct="1"/>
            <a:r>
              <a:rPr lang="en-US" altLang="en-US" dirty="0"/>
              <a:t>End User Computing</a:t>
            </a:r>
          </a:p>
        </p:txBody>
      </p:sp>
      <p:sp>
        <p:nvSpPr>
          <p:cNvPr id="115718" name="Footer Placeholder 2">
            <a:extLst>
              <a:ext uri="{FF2B5EF4-FFF2-40B4-BE49-F238E27FC236}">
                <a16:creationId xmlns:a16="http://schemas.microsoft.com/office/drawing/2014/main" id="{811BFFA2-0AC6-D441-B28A-C0DD81BD8936}"/>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115719" name="Slide Number Placeholder 3">
            <a:extLst>
              <a:ext uri="{FF2B5EF4-FFF2-40B4-BE49-F238E27FC236}">
                <a16:creationId xmlns:a16="http://schemas.microsoft.com/office/drawing/2014/main" id="{50280049-1274-D447-B923-BD7837B96B82}"/>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0C8234DF-2597-644D-8485-BB3C1A8C65AC}" type="slidenum">
              <a:rPr lang="en-US" altLang="en-US" smtClean="0">
                <a:solidFill>
                  <a:srgbClr val="161E2D"/>
                </a:solidFill>
                <a:latin typeface="Arial" panose="020B0604020202020204" pitchFamily="34" charset="0"/>
              </a:rPr>
              <a:pPr fontAlgn="base">
                <a:spcBef>
                  <a:spcPct val="0"/>
                </a:spcBef>
                <a:spcAft>
                  <a:spcPct val="0"/>
                </a:spcAft>
              </a:pPr>
              <a:t>83</a:t>
            </a:fld>
            <a:endParaRPr lang="en-US" altLang="en-US" dirty="0">
              <a:solidFill>
                <a:srgbClr val="161E2D"/>
              </a:solidFill>
              <a:latin typeface="Arial" panose="020B0604020202020204" pitchFamily="34" charset="0"/>
            </a:endParaRPr>
          </a:p>
        </p:txBody>
      </p:sp>
      <p:sp>
        <p:nvSpPr>
          <p:cNvPr id="115720" name="Text Placeholder 4">
            <a:extLst>
              <a:ext uri="{FF2B5EF4-FFF2-40B4-BE49-F238E27FC236}">
                <a16:creationId xmlns:a16="http://schemas.microsoft.com/office/drawing/2014/main" id="{891B6AFD-3957-FE48-AEF9-5B88CC81E443}"/>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1/1</a:t>
            </a:r>
          </a:p>
        </p:txBody>
      </p:sp>
      <p:sp>
        <p:nvSpPr>
          <p:cNvPr id="115721" name="TextBox 9">
            <a:extLst>
              <a:ext uri="{FF2B5EF4-FFF2-40B4-BE49-F238E27FC236}">
                <a16:creationId xmlns:a16="http://schemas.microsoft.com/office/drawing/2014/main" id="{07822453-43F6-5347-8BE3-67C603A45574}"/>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AppStream 2.0</a:t>
            </a:r>
          </a:p>
        </p:txBody>
      </p:sp>
      <p:cxnSp>
        <p:nvCxnSpPr>
          <p:cNvPr id="11" name="Straight Connector 10">
            <a:extLst>
              <a:ext uri="{FF2B5EF4-FFF2-40B4-BE49-F238E27FC236}">
                <a16:creationId xmlns:a16="http://schemas.microsoft.com/office/drawing/2014/main" id="{5FD9C69B-4D49-184F-BA04-C56CF455C1BC}"/>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15723" name="TextBox 11">
            <a:extLst>
              <a:ext uri="{FF2B5EF4-FFF2-40B4-BE49-F238E27FC236}">
                <a16:creationId xmlns:a16="http://schemas.microsoft.com/office/drawing/2014/main" id="{F271A4BD-D639-AF42-9F48-14706CA55FF8}"/>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WorkSpaces</a:t>
            </a:r>
          </a:p>
        </p:txBody>
      </p:sp>
      <p:sp>
        <p:nvSpPr>
          <p:cNvPr id="115724" name="TextBox 12">
            <a:extLst>
              <a:ext uri="{FF2B5EF4-FFF2-40B4-BE49-F238E27FC236}">
                <a16:creationId xmlns:a16="http://schemas.microsoft.com/office/drawing/2014/main" id="{B23C58D3-E304-FD4F-BD06-AA1D5CB01152}"/>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WorkSpaces Web</a:t>
            </a:r>
          </a:p>
        </p:txBody>
      </p:sp>
      <p:cxnSp>
        <p:nvCxnSpPr>
          <p:cNvPr id="14" name="Straight Connector 13">
            <a:extLst>
              <a:ext uri="{FF2B5EF4-FFF2-40B4-BE49-F238E27FC236}">
                <a16:creationId xmlns:a16="http://schemas.microsoft.com/office/drawing/2014/main" id="{57048C0E-44E0-F24D-9690-2C8E0A6C8CC6}"/>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40A9873-F4A0-414E-9062-FAB8BFEE45D5}"/>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8" name="TextBox 15">
            <a:extLst>
              <a:ext uri="{FF2B5EF4-FFF2-40B4-BE49-F238E27FC236}">
                <a16:creationId xmlns:a16="http://schemas.microsoft.com/office/drawing/2014/main" id="{CD0298B0-79EE-FFA7-9C16-113AD619C2A1}"/>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WorkLink</a:t>
            </a:r>
          </a:p>
        </p:txBody>
      </p:sp>
      <p:pic>
        <p:nvPicPr>
          <p:cNvPr id="19" name="Graphic 18">
            <a:extLst>
              <a:ext uri="{FF2B5EF4-FFF2-40B4-BE49-F238E27FC236}">
                <a16:creationId xmlns:a16="http://schemas.microsoft.com/office/drawing/2014/main" id="{A28C7604-22A9-D8E8-CA2D-538201A6E498}"/>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9818688" y="1182688"/>
            <a:ext cx="762000" cy="762000"/>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8481" name="Graphic 7">
            <a:extLst>
              <a:ext uri="{FF2B5EF4-FFF2-40B4-BE49-F238E27FC236}">
                <a16:creationId xmlns:a16="http://schemas.microsoft.com/office/drawing/2014/main" id="{A40E49E1-65D3-C944-A14A-DF9558763D4B}"/>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7202488" y="3278188"/>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8482" name="Title 1">
            <a:extLst>
              <a:ext uri="{FF2B5EF4-FFF2-40B4-BE49-F238E27FC236}">
                <a16:creationId xmlns:a16="http://schemas.microsoft.com/office/drawing/2014/main" id="{66A82DBA-6B37-5240-83CE-3473ACD8E50F}"/>
              </a:ext>
            </a:extLst>
          </p:cNvPr>
          <p:cNvSpPr>
            <a:spLocks noGrp="1" noChangeArrowheads="1"/>
          </p:cNvSpPr>
          <p:nvPr>
            <p:ph type="ctrTitle"/>
          </p:nvPr>
        </p:nvSpPr>
        <p:spPr>
          <a:xfrm>
            <a:off x="290513" y="2101850"/>
            <a:ext cx="8196262" cy="2251075"/>
          </a:xfrm>
        </p:spPr>
        <p:txBody>
          <a:bodyPr/>
          <a:lstStyle/>
          <a:p>
            <a:pPr eaLnBrk="1" hangingPunct="1"/>
            <a:r>
              <a:rPr lang="en-US" altLang="en-US" dirty="0"/>
              <a:t>Front-End Web </a:t>
            </a:r>
            <a:br>
              <a:rPr lang="en-US" altLang="en-US" dirty="0"/>
            </a:br>
            <a:r>
              <a:rPr lang="en-US" altLang="en-US" dirty="0"/>
              <a:t>&amp; Mobile</a:t>
            </a:r>
          </a:p>
        </p:txBody>
      </p:sp>
      <p:sp>
        <p:nvSpPr>
          <p:cNvPr id="148483" name="Footer Placeholder 2">
            <a:extLst>
              <a:ext uri="{FF2B5EF4-FFF2-40B4-BE49-F238E27FC236}">
                <a16:creationId xmlns:a16="http://schemas.microsoft.com/office/drawing/2014/main" id="{EDA3BD0D-82D6-F643-B3C9-173F912546E2}"/>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148484" name="Slide Number Placeholder 3">
            <a:extLst>
              <a:ext uri="{FF2B5EF4-FFF2-40B4-BE49-F238E27FC236}">
                <a16:creationId xmlns:a16="http://schemas.microsoft.com/office/drawing/2014/main" id="{3A4CDE73-FC14-D44F-83BC-DBCC4C58363B}"/>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304E205A-60DE-0441-9CF2-1D83EBEC6B74}" type="slidenum">
              <a:rPr lang="en-US" altLang="en-US" smtClean="0">
                <a:solidFill>
                  <a:srgbClr val="161E2D"/>
                </a:solidFill>
                <a:latin typeface="Arial" panose="020B0604020202020204" pitchFamily="34" charset="0"/>
              </a:rPr>
              <a:pPr fontAlgn="base">
                <a:spcBef>
                  <a:spcPct val="0"/>
                </a:spcBef>
                <a:spcAft>
                  <a:spcPct val="0"/>
                </a:spcAft>
              </a:pPr>
              <a:t>84</a:t>
            </a:fld>
            <a:endParaRPr lang="en-US" altLang="en-US" dirty="0">
              <a:solidFill>
                <a:srgbClr val="161E2D"/>
              </a:solidFill>
              <a:latin typeface="Arial" panose="020B0604020202020204" pitchFamily="34" charset="0"/>
            </a:endParaRPr>
          </a:p>
        </p:txBody>
      </p:sp>
      <p:sp>
        <p:nvSpPr>
          <p:cNvPr id="148485" name="Title 3">
            <a:extLst>
              <a:ext uri="{FF2B5EF4-FFF2-40B4-BE49-F238E27FC236}">
                <a16:creationId xmlns:a16="http://schemas.microsoft.com/office/drawing/2014/main" id="{1800309F-8E56-0B4F-A5DB-C68E312F2446}"/>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rgbClr val="161E2D"/>
                </a:solidFill>
                <a:latin typeface="Arial" panose="020B0604020202020204" pitchFamily="34" charset="0"/>
                <a:cs typeface="Arial" panose="020B0604020202020204" pitchFamily="34" charset="0"/>
              </a:rPr>
              <a:t>STANDARD</a:t>
            </a:r>
            <a:br>
              <a:rPr lang="en-US" altLang="en-US" sz="1200" b="1" dirty="0">
                <a:solidFill>
                  <a:srgbClr val="161E2D"/>
                </a:solidFill>
                <a:latin typeface="Arial" panose="020B0604020202020204" pitchFamily="34" charset="0"/>
                <a:cs typeface="Arial" panose="020B0604020202020204" pitchFamily="34" charset="0"/>
              </a:rPr>
            </a:br>
            <a:r>
              <a:rPr lang="en-US" altLang="en-US" sz="1200" b="1" dirty="0">
                <a:solidFill>
                  <a:srgbClr val="161E2D"/>
                </a:solidFill>
                <a:latin typeface="Arial" panose="020B0604020202020204" pitchFamily="34" charset="0"/>
                <a:cs typeface="Arial" panose="020B0604020202020204" pitchFamily="34" charset="0"/>
              </a:rPr>
              <a:t>CATEGORY ICON</a:t>
            </a:r>
          </a:p>
        </p:txBody>
      </p:sp>
    </p:spTree>
    <p:extLst>
      <p:ext uri="{BB962C8B-B14F-4D97-AF65-F5344CB8AC3E}">
        <p14:creationId xmlns:p14="http://schemas.microsoft.com/office/powerpoint/2010/main" val="344155232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9507" name="Graphic 17">
            <a:extLst>
              <a:ext uri="{FF2B5EF4-FFF2-40B4-BE49-F238E27FC236}">
                <a16:creationId xmlns:a16="http://schemas.microsoft.com/office/drawing/2014/main" id="{A16E9B62-E9AB-A64A-8815-34A0C5E441DC}"/>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9509" name="Title 1">
            <a:extLst>
              <a:ext uri="{FF2B5EF4-FFF2-40B4-BE49-F238E27FC236}">
                <a16:creationId xmlns:a16="http://schemas.microsoft.com/office/drawing/2014/main" id="{A6942077-2836-FC41-9A52-0FDE39DC00D6}"/>
              </a:ext>
            </a:extLst>
          </p:cNvPr>
          <p:cNvSpPr>
            <a:spLocks noGrp="1" noChangeArrowheads="1"/>
          </p:cNvSpPr>
          <p:nvPr>
            <p:ph type="title"/>
          </p:nvPr>
        </p:nvSpPr>
        <p:spPr>
          <a:xfrm>
            <a:off x="241300" y="365125"/>
            <a:ext cx="8637588" cy="644525"/>
          </a:xfrm>
        </p:spPr>
        <p:txBody>
          <a:bodyPr/>
          <a:lstStyle/>
          <a:p>
            <a:pPr eaLnBrk="1" hangingPunct="1"/>
            <a:r>
              <a:rPr lang="en-US" altLang="en-US" dirty="0"/>
              <a:t>Front-End Web &amp; Mobile</a:t>
            </a:r>
          </a:p>
        </p:txBody>
      </p:sp>
      <p:sp>
        <p:nvSpPr>
          <p:cNvPr id="149510" name="Footer Placeholder 2">
            <a:extLst>
              <a:ext uri="{FF2B5EF4-FFF2-40B4-BE49-F238E27FC236}">
                <a16:creationId xmlns:a16="http://schemas.microsoft.com/office/drawing/2014/main" id="{BD7B9371-D312-D842-8E7C-73C26D1FA7E9}"/>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149511" name="Slide Number Placeholder 3">
            <a:extLst>
              <a:ext uri="{FF2B5EF4-FFF2-40B4-BE49-F238E27FC236}">
                <a16:creationId xmlns:a16="http://schemas.microsoft.com/office/drawing/2014/main" id="{FCCFD2B6-F9B2-674A-864B-1698C16E117B}"/>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23B6DC84-673D-8743-A8BE-21D1EA76ECED}" type="slidenum">
              <a:rPr lang="en-US" altLang="en-US" smtClean="0">
                <a:solidFill>
                  <a:srgbClr val="161E2D"/>
                </a:solidFill>
                <a:latin typeface="Arial" panose="020B0604020202020204" pitchFamily="34" charset="0"/>
              </a:rPr>
              <a:pPr fontAlgn="base">
                <a:spcBef>
                  <a:spcPct val="0"/>
                </a:spcBef>
                <a:spcAft>
                  <a:spcPct val="0"/>
                </a:spcAft>
              </a:pPr>
              <a:t>85</a:t>
            </a:fld>
            <a:endParaRPr lang="en-US" altLang="en-US" dirty="0">
              <a:solidFill>
                <a:srgbClr val="161E2D"/>
              </a:solidFill>
              <a:latin typeface="Arial" panose="020B0604020202020204" pitchFamily="34" charset="0"/>
            </a:endParaRPr>
          </a:p>
        </p:txBody>
      </p:sp>
      <p:sp>
        <p:nvSpPr>
          <p:cNvPr id="149512" name="Text Placeholder 4">
            <a:extLst>
              <a:ext uri="{FF2B5EF4-FFF2-40B4-BE49-F238E27FC236}">
                <a16:creationId xmlns:a16="http://schemas.microsoft.com/office/drawing/2014/main" id="{BC9D6882-6BBD-FA4E-95CC-94130BEF91B8}"/>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1/1</a:t>
            </a:r>
          </a:p>
        </p:txBody>
      </p:sp>
      <p:cxnSp>
        <p:nvCxnSpPr>
          <p:cNvPr id="11" name="Straight Connector 10">
            <a:extLst>
              <a:ext uri="{FF2B5EF4-FFF2-40B4-BE49-F238E27FC236}">
                <a16:creationId xmlns:a16="http://schemas.microsoft.com/office/drawing/2014/main" id="{63D347D5-6CB0-5C49-9B88-535C07920AC1}"/>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49515" name="TextBox 11">
            <a:extLst>
              <a:ext uri="{FF2B5EF4-FFF2-40B4-BE49-F238E27FC236}">
                <a16:creationId xmlns:a16="http://schemas.microsoft.com/office/drawing/2014/main" id="{8B7D0329-883D-2245-AB6C-8A170E06363A}"/>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Device Farm</a:t>
            </a:r>
          </a:p>
        </p:txBody>
      </p:sp>
      <p:cxnSp>
        <p:nvCxnSpPr>
          <p:cNvPr id="14" name="Straight Connector 13">
            <a:extLst>
              <a:ext uri="{FF2B5EF4-FFF2-40B4-BE49-F238E27FC236}">
                <a16:creationId xmlns:a16="http://schemas.microsoft.com/office/drawing/2014/main" id="{43BDFA02-F05A-6949-951D-0EBC7FEE2D3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B0A8840-CA47-304F-B219-EF898E1BFE8B}"/>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18" name="Graphic 10">
            <a:extLst>
              <a:ext uri="{FF2B5EF4-FFF2-40B4-BE49-F238E27FC236}">
                <a16:creationId xmlns:a16="http://schemas.microsoft.com/office/drawing/2014/main" id="{E8CC32E7-FA34-1F4D-A36D-AEA68B8F2A22}"/>
              </a:ext>
            </a:extLst>
          </p:cNvPr>
          <p:cNvPicPr>
            <a:picLocks noChangeAspect="1" noChangeArrowheads="1"/>
          </p:cNvPicPr>
          <p:nvPr/>
        </p:nvPicPr>
        <p:blipFill>
          <a:blip r:embed="rId4"/>
          <a:src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TextBox 6">
            <a:extLst>
              <a:ext uri="{FF2B5EF4-FFF2-40B4-BE49-F238E27FC236}">
                <a16:creationId xmlns:a16="http://schemas.microsoft.com/office/drawing/2014/main" id="{B33ED971-B1D0-D247-8E33-89CD83739806}"/>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Amplify</a:t>
            </a:r>
          </a:p>
        </p:txBody>
      </p:sp>
      <p:pic>
        <p:nvPicPr>
          <p:cNvPr id="13" name="Graphic 12">
            <a:extLst>
              <a:ext uri="{FF2B5EF4-FFF2-40B4-BE49-F238E27FC236}">
                <a16:creationId xmlns:a16="http://schemas.microsoft.com/office/drawing/2014/main" id="{17B90556-38D4-4E45-B046-BFCB4CEE5B4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516812" y="1184275"/>
            <a:ext cx="762000" cy="762000"/>
          </a:xfrm>
          <a:prstGeom prst="rect">
            <a:avLst/>
          </a:prstGeom>
        </p:spPr>
      </p:pic>
      <p:sp>
        <p:nvSpPr>
          <p:cNvPr id="16" name="TextBox 11">
            <a:extLst>
              <a:ext uri="{FF2B5EF4-FFF2-40B4-BE49-F238E27FC236}">
                <a16:creationId xmlns:a16="http://schemas.microsoft.com/office/drawing/2014/main" id="{C601580C-F345-6648-8E8E-566C7EA759C7}"/>
              </a:ext>
            </a:extLst>
          </p:cNvPr>
          <p:cNvSpPr txBox="1">
            <a:spLocks noChangeArrowheads="1"/>
          </p:cNvSpPr>
          <p:nvPr/>
        </p:nvSpPr>
        <p:spPr bwMode="auto">
          <a:xfrm>
            <a:off x="6756500"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Location Service</a:t>
            </a:r>
          </a:p>
        </p:txBody>
      </p:sp>
      <p:sp>
        <p:nvSpPr>
          <p:cNvPr id="17" name="TextBox 16">
            <a:extLst>
              <a:ext uri="{FF2B5EF4-FFF2-40B4-BE49-F238E27FC236}">
                <a16:creationId xmlns:a16="http://schemas.microsoft.com/office/drawing/2014/main" id="{BF0CA56A-3D78-6E41-98D8-23F5754AD8B0}"/>
              </a:ext>
            </a:extLst>
          </p:cNvPr>
          <p:cNvSpPr txBox="1">
            <a:spLocks noChangeArrowheads="1"/>
          </p:cNvSpPr>
          <p:nvPr/>
        </p:nvSpPr>
        <p:spPr bwMode="auto">
          <a:xfrm>
            <a:off x="6746875" y="3292138"/>
            <a:ext cx="1185863"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Track</a:t>
            </a:r>
          </a:p>
        </p:txBody>
      </p:sp>
      <p:pic>
        <p:nvPicPr>
          <p:cNvPr id="20" name="Graphic 6">
            <a:extLst>
              <a:ext uri="{FF2B5EF4-FFF2-40B4-BE49-F238E27FC236}">
                <a16:creationId xmlns:a16="http://schemas.microsoft.com/office/drawing/2014/main" id="{ECF41A45-C77F-6540-941C-2483CAD1D6D2}"/>
              </a:ext>
            </a:extLst>
          </p:cNvPr>
          <p:cNvPicPr>
            <a:picLocks noChangeAspect="1" noChangeArrowheads="1"/>
          </p:cNvPicPr>
          <p:nvPr/>
        </p:nvPicPr>
        <p:blipFill>
          <a:blip r:embed="rId7">
            <a:extLst>
              <a:ext uri="{96DAC541-7B7A-43D3-8B79-37D633B846F1}">
                <asvg:svgBlip xmlns:asvg="http://schemas.microsoft.com/office/drawing/2016/SVG/main" r:embed="rId8"/>
              </a:ext>
            </a:extLst>
          </a:blip>
          <a:srcRect/>
          <a:stretch/>
        </p:blipFill>
        <p:spPr bwMode="auto">
          <a:xfrm>
            <a:off x="7089775" y="28067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18">
            <a:extLst>
              <a:ext uri="{FF2B5EF4-FFF2-40B4-BE49-F238E27FC236}">
                <a16:creationId xmlns:a16="http://schemas.microsoft.com/office/drawing/2014/main" id="{945C4F0F-DAF3-324B-B2B9-2D163596407B}"/>
              </a:ext>
            </a:extLst>
          </p:cNvPr>
          <p:cNvSpPr txBox="1">
            <a:spLocks noChangeArrowheads="1"/>
          </p:cNvSpPr>
          <p:nvPr/>
        </p:nvSpPr>
        <p:spPr bwMode="auto">
          <a:xfrm>
            <a:off x="7867650" y="3271053"/>
            <a:ext cx="122713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Place</a:t>
            </a:r>
          </a:p>
        </p:txBody>
      </p:sp>
      <p:sp>
        <p:nvSpPr>
          <p:cNvPr id="22" name="TextBox 20">
            <a:extLst>
              <a:ext uri="{FF2B5EF4-FFF2-40B4-BE49-F238E27FC236}">
                <a16:creationId xmlns:a16="http://schemas.microsoft.com/office/drawing/2014/main" id="{F10B67E2-DDEF-7F45-87AE-587C3C008BDD}"/>
              </a:ext>
            </a:extLst>
          </p:cNvPr>
          <p:cNvSpPr txBox="1">
            <a:spLocks noChangeArrowheads="1"/>
          </p:cNvSpPr>
          <p:nvPr/>
        </p:nvSpPr>
        <p:spPr bwMode="auto">
          <a:xfrm>
            <a:off x="6734968" y="4339917"/>
            <a:ext cx="120967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Map</a:t>
            </a:r>
          </a:p>
        </p:txBody>
      </p:sp>
      <p:sp>
        <p:nvSpPr>
          <p:cNvPr id="23" name="TextBox 22">
            <a:extLst>
              <a:ext uri="{FF2B5EF4-FFF2-40B4-BE49-F238E27FC236}">
                <a16:creationId xmlns:a16="http://schemas.microsoft.com/office/drawing/2014/main" id="{086D4E28-5699-374F-AA8B-DBD6B81970A6}"/>
              </a:ext>
            </a:extLst>
          </p:cNvPr>
          <p:cNvSpPr txBox="1">
            <a:spLocks noChangeArrowheads="1"/>
          </p:cNvSpPr>
          <p:nvPr/>
        </p:nvSpPr>
        <p:spPr bwMode="auto">
          <a:xfrm>
            <a:off x="7867650" y="4331260"/>
            <a:ext cx="122078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Geofence</a:t>
            </a:r>
          </a:p>
        </p:txBody>
      </p:sp>
      <p:pic>
        <p:nvPicPr>
          <p:cNvPr id="24" name="Graphic 8">
            <a:extLst>
              <a:ext uri="{FF2B5EF4-FFF2-40B4-BE49-F238E27FC236}">
                <a16:creationId xmlns:a16="http://schemas.microsoft.com/office/drawing/2014/main" id="{036C617D-0F69-BB47-9CF4-D5D6D51746DC}"/>
              </a:ext>
            </a:extLst>
          </p:cNvPr>
          <p:cNvPicPr>
            <a:picLocks noChangeAspect="1" noChangeArrowheads="1"/>
          </p:cNvPicPr>
          <p:nvPr/>
        </p:nvPicPr>
        <p:blipFill>
          <a:blip r:embed="rId9">
            <a:extLst>
              <a:ext uri="{96DAC541-7B7A-43D3-8B79-37D633B846F1}">
                <asvg:svgBlip xmlns:asvg="http://schemas.microsoft.com/office/drawing/2016/SVG/main" r:embed="rId10"/>
              </a:ext>
            </a:extLst>
          </a:blip>
          <a:srcRect/>
          <a:stretch/>
        </p:blipFill>
        <p:spPr bwMode="auto">
          <a:xfrm>
            <a:off x="8255000" y="283493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Graphic 25">
            <a:extLst>
              <a:ext uri="{FF2B5EF4-FFF2-40B4-BE49-F238E27FC236}">
                <a16:creationId xmlns:a16="http://schemas.microsoft.com/office/drawing/2014/main" id="{07916C61-A568-F040-8D89-B1DC649FAD4F}"/>
              </a:ext>
            </a:extLst>
          </p:cNvPr>
          <p:cNvPicPr>
            <a:picLocks noChangeAspect="1" noChangeArrowheads="1"/>
          </p:cNvPicPr>
          <p:nvPr/>
        </p:nvPicPr>
        <p:blipFill>
          <a:blip r:embed="rId11">
            <a:extLst>
              <a:ext uri="{96DAC541-7B7A-43D3-8B79-37D633B846F1}">
                <asvg:svgBlip xmlns:asvg="http://schemas.microsoft.com/office/drawing/2016/SVG/main" r:embed="rId12"/>
              </a:ext>
            </a:extLst>
          </a:blip>
          <a:srcRect/>
          <a:stretch/>
        </p:blipFill>
        <p:spPr bwMode="auto">
          <a:xfrm>
            <a:off x="7095332" y="387651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Graphic 27">
            <a:extLst>
              <a:ext uri="{FF2B5EF4-FFF2-40B4-BE49-F238E27FC236}">
                <a16:creationId xmlns:a16="http://schemas.microsoft.com/office/drawing/2014/main" id="{93006766-55EF-D84D-93CE-6F5016FE4C0A}"/>
              </a:ext>
            </a:extLst>
          </p:cNvPr>
          <p:cNvPicPr>
            <a:picLocks noChangeAspect="1" noChangeArrowheads="1"/>
          </p:cNvPicPr>
          <p:nvPr/>
        </p:nvPicPr>
        <p:blipFill>
          <a:blip r:embed="rId13">
            <a:extLst>
              <a:ext uri="{96DAC541-7B7A-43D3-8B79-37D633B846F1}">
                <asvg:svgBlip xmlns:asvg="http://schemas.microsoft.com/office/drawing/2016/SVG/main" r:embed="rId14"/>
              </a:ext>
            </a:extLst>
          </a:blip>
          <a:srcRect/>
          <a:stretch/>
        </p:blipFill>
        <p:spPr bwMode="auto">
          <a:xfrm>
            <a:off x="8250238" y="387364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20">
            <a:extLst>
              <a:ext uri="{FF2B5EF4-FFF2-40B4-BE49-F238E27FC236}">
                <a16:creationId xmlns:a16="http://schemas.microsoft.com/office/drawing/2014/main" id="{70B6CF28-12A9-E744-A1D7-7B5B158B988F}"/>
              </a:ext>
            </a:extLst>
          </p:cNvPr>
          <p:cNvSpPr txBox="1">
            <a:spLocks noChangeArrowheads="1"/>
          </p:cNvSpPr>
          <p:nvPr/>
        </p:nvSpPr>
        <p:spPr bwMode="auto">
          <a:xfrm>
            <a:off x="6725445" y="5387696"/>
            <a:ext cx="120967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Routes</a:t>
            </a:r>
          </a:p>
        </p:txBody>
      </p:sp>
      <p:pic>
        <p:nvPicPr>
          <p:cNvPr id="28" name="Graphic 25">
            <a:extLst>
              <a:ext uri="{FF2B5EF4-FFF2-40B4-BE49-F238E27FC236}">
                <a16:creationId xmlns:a16="http://schemas.microsoft.com/office/drawing/2014/main" id="{F0D57415-808E-2742-8351-A9886D5D4388}"/>
              </a:ext>
            </a:extLst>
          </p:cNvPr>
          <p:cNvPicPr>
            <a:picLocks noChangeAspect="1" noChangeArrowheads="1"/>
          </p:cNvPicPr>
          <p:nvPr/>
        </p:nvPicPr>
        <p:blipFill>
          <a:blip r:embed="rId15">
            <a:extLst>
              <a:ext uri="{96DAC541-7B7A-43D3-8B79-37D633B846F1}">
                <asvg:svgBlip xmlns:asvg="http://schemas.microsoft.com/office/drawing/2016/SVG/main" r:embed="rId16"/>
              </a:ext>
            </a:extLst>
          </a:blip>
          <a:srcRect/>
          <a:stretch/>
        </p:blipFill>
        <p:spPr bwMode="auto">
          <a:xfrm>
            <a:off x="7089775" y="493049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TextBox 16">
            <a:extLst>
              <a:ext uri="{FF2B5EF4-FFF2-40B4-BE49-F238E27FC236}">
                <a16:creationId xmlns:a16="http://schemas.microsoft.com/office/drawing/2014/main" id="{18A9C193-FACC-EA43-B58A-94A8ADCE21B5}"/>
              </a:ext>
            </a:extLst>
          </p:cNvPr>
          <p:cNvSpPr txBox="1">
            <a:spLocks noChangeArrowheads="1"/>
          </p:cNvSpPr>
          <p:nvPr/>
        </p:nvSpPr>
        <p:spPr bwMode="auto">
          <a:xfrm>
            <a:off x="2752502" y="3251200"/>
            <a:ext cx="124981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AWS Amplify Studio</a:t>
            </a:r>
          </a:p>
        </p:txBody>
      </p:sp>
      <p:pic>
        <p:nvPicPr>
          <p:cNvPr id="30" name="Graphic 29">
            <a:extLst>
              <a:ext uri="{FF2B5EF4-FFF2-40B4-BE49-F238E27FC236}">
                <a16:creationId xmlns:a16="http://schemas.microsoft.com/office/drawing/2014/main" id="{C762D1FC-4F35-004E-83F3-62F25F1682E3}"/>
              </a:ext>
            </a:extLst>
          </p:cNvPr>
          <p:cNvPicPr>
            <a:picLocks noChangeAspect="1"/>
          </p:cNvPicPr>
          <p:nvPr/>
        </p:nvPicPr>
        <p:blipFill>
          <a:blip r:embed="rId17">
            <a:extLst>
              <a:ext uri="{96DAC541-7B7A-43D3-8B79-37D633B846F1}">
                <asvg:svgBlip xmlns:asvg="http://schemas.microsoft.com/office/drawing/2016/SVG/main" r:embed="rId18"/>
              </a:ext>
            </a:extLst>
          </a:blip>
          <a:srcRect/>
          <a:stretch/>
        </p:blipFill>
        <p:spPr>
          <a:xfrm>
            <a:off x="3148808" y="2794000"/>
            <a:ext cx="457200" cy="457200"/>
          </a:xfrm>
          <a:prstGeom prst="rect">
            <a:avLst/>
          </a:prstGeom>
        </p:spPr>
      </p:pic>
    </p:spTree>
    <p:extLst>
      <p:ext uri="{BB962C8B-B14F-4D97-AF65-F5344CB8AC3E}">
        <p14:creationId xmlns:p14="http://schemas.microsoft.com/office/powerpoint/2010/main" val="3073623091"/>
      </p:ext>
    </p:extLst>
  </p:cSld>
  <p:clrMapOvr>
    <a:masterClrMapping/>
  </p:clrMapOvr>
</p:sld>
</file>

<file path=ppt/slides/slide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66561" name="Picture 7"/>
          <p:cNvPicPr>
            <a:picLocks noChangeAspect="1" noChangeArrowheads="1"/>
          </p:cNvPicPr>
          <p:nvPr/>
        </p:nvPicPr>
        <p:blipFill rotWithShape="1">
          <a:blip r:embed="rId2"/>
          <a:srcRect/>
          <a:stretch>
            <a:fillRect/>
          </a:stretch>
        </p:blipFill>
        <p:spPr>
          <a:xfrm>
            <a:off x="2973388" y="1184275"/>
            <a:ext cx="762000" cy="762000"/>
          </a:xfrm>
          <a:prstGeom prst="rect">
            <a:avLst/>
          </a:prstGeom>
          <a:noFill/>
          <a:ln>
            <a:noFill/>
          </a:ln>
        </p:spPr>
      </p:pic>
      <p:sp>
        <p:nvSpPr>
          <p:cNvPr id="66562" name="Title 4"/>
          <p:cNvSpPr>
            <a:spLocks noGrp="1" noChangeArrowheads="1"/>
          </p:cNvSpPr>
          <p:nvPr>
            <p:ph type="title" idx="0"/>
          </p:nvPr>
        </p:nvSpPr>
        <p:spPr>
          <a:xfrm>
            <a:off x="241300" y="365125"/>
            <a:ext cx="8637588" cy="644525"/>
          </a:xfrm>
        </p:spPr>
        <p:txBody>
          <a:bodyPr/>
          <a:lstStyle/>
          <a:p>
            <a:pPr eaLnBrk="1" hangingPunct="1">
              <a:defRPr/>
            </a:pPr>
            <a:r>
              <a:rPr lang="en-US" altLang="en-US"/>
              <a:t>General Icons</a:t>
            </a:r>
            <a:endParaRPr lang="en-US" altLang="en-US"/>
          </a:p>
        </p:txBody>
      </p:sp>
      <p:sp>
        <p:nvSpPr>
          <p:cNvPr id="66563" name="Text Placeholder 5"/>
          <p:cNvSpPr>
            <a:spLocks noGrp="1" noChangeArrowheads="1"/>
          </p:cNvSpPr>
          <p:nvPr>
            <p:ph type="body" sz="quarter" idx="10"/>
          </p:nvPr>
        </p:nvSpPr>
        <p:spPr>
          <a:xfrm>
            <a:off x="10323513" y="365125"/>
            <a:ext cx="1627187" cy="644525"/>
          </a:xfrm>
        </p:spPr>
        <p:txBody>
          <a:bodyPr/>
          <a:lstStyle/>
          <a:p>
            <a:pPr eaLnBrk="1" hangingPunct="1">
              <a:defRPr/>
            </a:pPr>
            <a:r>
              <a:rPr lang="en-US" altLang="en-US"/>
              <a:t>5/5</a:t>
            </a:r>
            <a:endParaRPr lang="en-US" altLang="en-US"/>
          </a:p>
        </p:txBody>
      </p:sp>
      <p:sp>
        <p:nvSpPr>
          <p:cNvPr id="66564" name="Footer Placeholder 1"/>
          <p:cNvSpPr>
            <a:spLocks noGrp="1" noChangeArrowheads="1"/>
          </p:cNvSpPr>
          <p:nvPr>
            <p:ph type="ftr" sz="quarter" idx="11"/>
          </p:nvPr>
        </p:nvSpPr>
        <p:spPr>
          <a:noFill/>
        </p:spPr>
        <p:txBody>
          <a:bodyPr wrap="square" anchorCtr="0">
            <a:prstTxWarp prst="textNoShape">
              <a:avLst/>
            </a:prstTxWarp>
          </a:bodyPr>
          <a:lstStyle>
            <a:lvl1pPr>
              <a:defRPr>
                <a:solidFill>
                  <a:schemeClr val="tx1"/>
                </a:solidFill>
                <a:latin typeface="Calibri"/>
              </a:defRPr>
            </a:lvl1pPr>
            <a:lvl2pPr marL="742950" indent="-285750">
              <a:defRPr>
                <a:solidFill>
                  <a:schemeClr val="tx1"/>
                </a:solidFill>
                <a:latin typeface="Calibri"/>
              </a:defRPr>
            </a:lvl2pPr>
            <a:lvl3pPr marL="1143000" indent="-228600">
              <a:defRPr>
                <a:solidFill>
                  <a:schemeClr val="tx1"/>
                </a:solidFill>
                <a:latin typeface="Calibri"/>
              </a:defRPr>
            </a:lvl3pPr>
            <a:lvl4pPr marL="1600200" indent="-228600">
              <a:defRPr>
                <a:solidFill>
                  <a:schemeClr val="tx1"/>
                </a:solidFill>
                <a:latin typeface="Calibri"/>
              </a:defRPr>
            </a:lvl4pPr>
            <a:lvl5pPr marL="2057400" indent="-228600">
              <a:defRPr>
                <a:solidFill>
                  <a:schemeClr val="tx1"/>
                </a:solidFill>
                <a:latin typeface="Calibri"/>
              </a:defRPr>
            </a:lvl5pPr>
            <a:lvl6pPr marL="2514600" indent="-228600" eaLnBrk="0" fontAlgn="base" hangingPunct="0">
              <a:spcBef>
                <a:spcPct val="0"/>
              </a:spcBef>
              <a:spcAft>
                <a:spcPct val="0"/>
              </a:spcAft>
              <a:defRPr>
                <a:solidFill>
                  <a:schemeClr val="tx1"/>
                </a:solidFill>
                <a:latin typeface="Calibri"/>
              </a:defRPr>
            </a:lvl6pPr>
            <a:lvl7pPr marL="2971800" indent="-228600" eaLnBrk="0" fontAlgn="base" hangingPunct="0">
              <a:spcBef>
                <a:spcPct val="0"/>
              </a:spcBef>
              <a:spcAft>
                <a:spcPct val="0"/>
              </a:spcAft>
              <a:defRPr>
                <a:solidFill>
                  <a:schemeClr val="tx1"/>
                </a:solidFill>
                <a:latin typeface="Calibri"/>
              </a:defRPr>
            </a:lvl7pPr>
            <a:lvl8pPr marL="3429000" indent="-228600" eaLnBrk="0" fontAlgn="base" hangingPunct="0">
              <a:spcBef>
                <a:spcPct val="0"/>
              </a:spcBef>
              <a:spcAft>
                <a:spcPct val="0"/>
              </a:spcAft>
              <a:defRPr>
                <a:solidFill>
                  <a:schemeClr val="tx1"/>
                </a:solidFill>
                <a:latin typeface="Calibri"/>
              </a:defRPr>
            </a:lvl8pPr>
            <a:lvl9pPr marL="3886200" indent="-228600" eaLnBrk="0" fontAlgn="base" hangingPunct="0">
              <a:spcBef>
                <a:spcPct val="0"/>
              </a:spcBef>
              <a:spcAft>
                <a:spcPct val="0"/>
              </a:spcAft>
              <a:defRPr>
                <a:solidFill>
                  <a:schemeClr val="tx1"/>
                </a:solidFill>
                <a:latin typeface="Calibri"/>
              </a:defRPr>
            </a:lvl9pPr>
          </a:lstStyle>
          <a:p>
            <a:pPr>
              <a:spcBef>
                <a:spcPct val="0"/>
              </a:spcBef>
              <a:spcAft>
                <a:spcPct val="0"/>
              </a:spcAft>
              <a:defRPr/>
            </a:pPr>
            <a:r>
              <a:rPr lang="en-US" altLang="en-US">
                <a:solidFill>
                  <a:srgbClr val="161e2d"/>
                </a:solidFill>
                <a:latin typeface="Arial"/>
              </a:rPr>
              <a:t>© 2022, Amazon Web Services, Inc. or its affiliates. All rights reserved.</a:t>
            </a:r>
            <a:endParaRPr lang="en-US" altLang="en-US">
              <a:solidFill>
                <a:srgbClr val="161e2d"/>
              </a:solidFill>
              <a:latin typeface="Arial"/>
            </a:endParaRPr>
          </a:p>
        </p:txBody>
      </p:sp>
      <p:sp>
        <p:nvSpPr>
          <p:cNvPr id="66565" name="Slide Number Placeholder 2"/>
          <p:cNvSpPr>
            <a:spLocks noGrp="1" noChangeArrowheads="1"/>
          </p:cNvSpPr>
          <p:nvPr>
            <p:ph type="sldNum" sz="quarter" idx="12"/>
          </p:nvPr>
        </p:nvSpPr>
        <p:spPr>
          <a:noFill/>
        </p:spPr>
        <p:txBody>
          <a:bodyPr wrap="square" anchorCtr="0">
            <a:prstTxWarp prst="textNoShape">
              <a:avLst/>
            </a:prstTxWarp>
          </a:bodyPr>
          <a:lstStyle>
            <a:lvl1pPr>
              <a:defRPr>
                <a:solidFill>
                  <a:schemeClr val="tx1"/>
                </a:solidFill>
                <a:latin typeface="Calibri"/>
              </a:defRPr>
            </a:lvl1pPr>
            <a:lvl2pPr marL="742950" indent="-285750">
              <a:defRPr>
                <a:solidFill>
                  <a:schemeClr val="tx1"/>
                </a:solidFill>
                <a:latin typeface="Calibri"/>
              </a:defRPr>
            </a:lvl2pPr>
            <a:lvl3pPr marL="1143000" indent="-228600">
              <a:defRPr>
                <a:solidFill>
                  <a:schemeClr val="tx1"/>
                </a:solidFill>
                <a:latin typeface="Calibri"/>
              </a:defRPr>
            </a:lvl3pPr>
            <a:lvl4pPr marL="1600200" indent="-228600">
              <a:defRPr>
                <a:solidFill>
                  <a:schemeClr val="tx1"/>
                </a:solidFill>
                <a:latin typeface="Calibri"/>
              </a:defRPr>
            </a:lvl4pPr>
            <a:lvl5pPr marL="2057400" indent="-228600">
              <a:defRPr>
                <a:solidFill>
                  <a:schemeClr val="tx1"/>
                </a:solidFill>
                <a:latin typeface="Calibri"/>
              </a:defRPr>
            </a:lvl5pPr>
            <a:lvl6pPr marL="2514600" indent="-228600" eaLnBrk="0" fontAlgn="base" hangingPunct="0">
              <a:spcBef>
                <a:spcPct val="0"/>
              </a:spcBef>
              <a:spcAft>
                <a:spcPct val="0"/>
              </a:spcAft>
              <a:defRPr>
                <a:solidFill>
                  <a:schemeClr val="tx1"/>
                </a:solidFill>
                <a:latin typeface="Calibri"/>
              </a:defRPr>
            </a:lvl6pPr>
            <a:lvl7pPr marL="2971800" indent="-228600" eaLnBrk="0" fontAlgn="base" hangingPunct="0">
              <a:spcBef>
                <a:spcPct val="0"/>
              </a:spcBef>
              <a:spcAft>
                <a:spcPct val="0"/>
              </a:spcAft>
              <a:defRPr>
                <a:solidFill>
                  <a:schemeClr val="tx1"/>
                </a:solidFill>
                <a:latin typeface="Calibri"/>
              </a:defRPr>
            </a:lvl7pPr>
            <a:lvl8pPr marL="3429000" indent="-228600" eaLnBrk="0" fontAlgn="base" hangingPunct="0">
              <a:spcBef>
                <a:spcPct val="0"/>
              </a:spcBef>
              <a:spcAft>
                <a:spcPct val="0"/>
              </a:spcAft>
              <a:defRPr>
                <a:solidFill>
                  <a:schemeClr val="tx1"/>
                </a:solidFill>
                <a:latin typeface="Calibri"/>
              </a:defRPr>
            </a:lvl8pPr>
            <a:lvl9pPr marL="3886200" indent="-228600" eaLnBrk="0" fontAlgn="base" hangingPunct="0">
              <a:spcBef>
                <a:spcPct val="0"/>
              </a:spcBef>
              <a:spcAft>
                <a:spcPct val="0"/>
              </a:spcAft>
              <a:defRPr>
                <a:solidFill>
                  <a:schemeClr val="tx1"/>
                </a:solidFill>
                <a:latin typeface="Calibri"/>
              </a:defRPr>
            </a:lvl9pPr>
          </a:lstStyle>
          <a:p>
            <a:pPr>
              <a:spcBef>
                <a:spcPct val="0"/>
              </a:spcBef>
              <a:spcAft>
                <a:spcPct val="0"/>
              </a:spcAft>
              <a:defRPr/>
            </a:pPr>
            <a:fld id="{2DE13602-B0F5-CA48-BB3A-61F521B6C5B4}" type="slidenum">
              <a:rPr lang="en-US" altLang="en-US">
                <a:solidFill>
                  <a:srgbClr val="161e2d"/>
                </a:solidFill>
                <a:latin typeface="Arial"/>
              </a:rPr>
              <a:pPr>
                <a:spcBef>
                  <a:spcPct val="0"/>
                </a:spcBef>
                <a:spcAft>
                  <a:spcPct val="0"/>
                </a:spcAft>
                <a:defRPr/>
              </a:pPr>
              <a:t>4</a:t>
            </a:fld>
            <a:endParaRPr lang="en-US" altLang="en-US">
              <a:solidFill>
                <a:srgbClr val="161e2d"/>
              </a:solidFill>
              <a:latin typeface="Arial"/>
            </a:endParaRPr>
          </a:p>
        </p:txBody>
      </p:sp>
      <p:sp>
        <p:nvSpPr>
          <p:cNvPr id="66566" name="TextBox 9"/>
          <p:cNvSpPr txBox="1">
            <a:spLocks noChangeArrowheads="1"/>
          </p:cNvSpPr>
          <p:nvPr/>
        </p:nvSpPr>
        <p:spPr>
          <a:xfrm>
            <a:off x="2217738" y="1946275"/>
            <a:ext cx="2268537" cy="276999"/>
          </a:xfrm>
          <a:prstGeom prst="rect">
            <a:avLst/>
          </a:prstGeom>
          <a:noFill/>
          <a:ln>
            <a:noFill/>
          </a:ln>
        </p:spPr>
        <p:txBody>
          <a:bodyPr>
            <a:spAutoFit/>
          </a:bodyPr>
          <a:lstStyle>
            <a:lvl1pPr>
              <a:defRPr>
                <a:solidFill>
                  <a:schemeClr val="tx1"/>
                </a:solidFill>
                <a:latin typeface="Calibri"/>
              </a:defRPr>
            </a:lvl1pPr>
            <a:lvl2pPr marL="742950" indent="-285750">
              <a:defRPr>
                <a:solidFill>
                  <a:schemeClr val="tx1"/>
                </a:solidFill>
                <a:latin typeface="Calibri"/>
              </a:defRPr>
            </a:lvl2pPr>
            <a:lvl3pPr marL="1143000" indent="-228600">
              <a:defRPr>
                <a:solidFill>
                  <a:schemeClr val="tx1"/>
                </a:solidFill>
                <a:latin typeface="Calibri"/>
              </a:defRPr>
            </a:lvl3pPr>
            <a:lvl4pPr marL="1600200" indent="-228600">
              <a:defRPr>
                <a:solidFill>
                  <a:schemeClr val="tx1"/>
                </a:solidFill>
                <a:latin typeface="Calibri"/>
              </a:defRPr>
            </a:lvl4pPr>
            <a:lvl5pPr marL="2057400" indent="-228600">
              <a:defRPr>
                <a:solidFill>
                  <a:schemeClr val="tx1"/>
                </a:solidFill>
                <a:latin typeface="Calibri"/>
              </a:defRPr>
            </a:lvl5pPr>
            <a:lvl6pPr marL="2514600" indent="-228600" eaLnBrk="0" fontAlgn="base" hangingPunct="0">
              <a:spcBef>
                <a:spcPct val="0"/>
              </a:spcBef>
              <a:spcAft>
                <a:spcPct val="0"/>
              </a:spcAft>
              <a:defRPr>
                <a:solidFill>
                  <a:schemeClr val="tx1"/>
                </a:solidFill>
                <a:latin typeface="Calibri"/>
              </a:defRPr>
            </a:lvl6pPr>
            <a:lvl7pPr marL="2971800" indent="-228600" eaLnBrk="0" fontAlgn="base" hangingPunct="0">
              <a:spcBef>
                <a:spcPct val="0"/>
              </a:spcBef>
              <a:spcAft>
                <a:spcPct val="0"/>
              </a:spcAft>
              <a:defRPr>
                <a:solidFill>
                  <a:schemeClr val="tx1"/>
                </a:solidFill>
                <a:latin typeface="Calibri"/>
              </a:defRPr>
            </a:lvl7pPr>
            <a:lvl8pPr marL="3429000" indent="-228600" eaLnBrk="0" fontAlgn="base" hangingPunct="0">
              <a:spcBef>
                <a:spcPct val="0"/>
              </a:spcBef>
              <a:spcAft>
                <a:spcPct val="0"/>
              </a:spcAft>
              <a:defRPr>
                <a:solidFill>
                  <a:schemeClr val="tx1"/>
                </a:solidFill>
                <a:latin typeface="Calibri"/>
              </a:defRPr>
            </a:lvl8pPr>
            <a:lvl9pPr marL="3886200" indent="-228600" eaLnBrk="0" fontAlgn="base" hangingPunct="0">
              <a:spcBef>
                <a:spcPct val="0"/>
              </a:spcBef>
              <a:spcAft>
                <a:spcPct val="0"/>
              </a:spcAft>
              <a:defRPr>
                <a:solidFill>
                  <a:schemeClr val="tx1"/>
                </a:solidFill>
                <a:latin typeface="Calibri"/>
              </a:defRPr>
            </a:lvl9pPr>
          </a:lstStyle>
          <a:p>
            <a:pPr algn="ctr" eaLnBrk="1" hangingPunct="1">
              <a:defRPr/>
            </a:pPr>
            <a:r>
              <a:rPr lang="en-US" altLang="en-US" sz="1200">
                <a:latin typeface="Arial"/>
                <a:ea typeface="Amazon Ember"/>
                <a:cs typeface="Arial"/>
              </a:rPr>
              <a:t>AWS Marketplace</a:t>
            </a:r>
            <a:endParaRPr lang="en-US" altLang="en-US" sz="1200">
              <a:latin typeface="Arial"/>
              <a:ea typeface="Amazon Ember"/>
              <a:cs typeface="Arial"/>
            </a:endParaRPr>
          </a:p>
        </p:txBody>
      </p:sp>
      <p:pic>
        <p:nvPicPr>
          <p:cNvPr id="66571" name="Graphic 13"/>
          <p:cNvPicPr>
            <a:picLocks noChangeAspect="1" noChangeArrowheads="1"/>
          </p:cNvPicPr>
          <p:nvPr/>
        </p:nvPicPr>
        <p:blipFill rotWithShape="1">
          <a:blip r:embed="rId3"/>
          <a:srcRect/>
          <a:stretch>
            <a:fillRect/>
          </a:stretch>
        </p:blipFill>
        <p:spPr>
          <a:xfrm>
            <a:off x="6446837" y="2847975"/>
            <a:ext cx="469900" cy="469900"/>
          </a:xfrm>
          <a:prstGeom prst="rect">
            <a:avLst/>
          </a:prstGeom>
          <a:noFill/>
          <a:ln>
            <a:noFill/>
          </a:ln>
        </p:spPr>
      </p:pic>
      <p:pic>
        <p:nvPicPr>
          <p:cNvPr id="66572" name="Graphic 14"/>
          <p:cNvPicPr>
            <a:picLocks noChangeAspect="1" noChangeArrowheads="1"/>
          </p:cNvPicPr>
          <p:nvPr/>
        </p:nvPicPr>
        <p:blipFill rotWithShape="1">
          <a:blip r:embed="rId4"/>
          <a:srcRect/>
          <a:stretch>
            <a:fillRect/>
          </a:stretch>
        </p:blipFill>
        <p:spPr>
          <a:xfrm>
            <a:off x="7429500" y="2847975"/>
            <a:ext cx="469900" cy="469900"/>
          </a:xfrm>
          <a:prstGeom prst="rect">
            <a:avLst/>
          </a:prstGeom>
          <a:noFill/>
          <a:ln>
            <a:noFill/>
          </a:ln>
        </p:spPr>
      </p:pic>
      <p:sp>
        <p:nvSpPr>
          <p:cNvPr id="66586" name="TextBox 28"/>
          <p:cNvSpPr txBox="1">
            <a:spLocks noChangeArrowheads="1"/>
          </p:cNvSpPr>
          <p:nvPr/>
        </p:nvSpPr>
        <p:spPr>
          <a:xfrm>
            <a:off x="4179886" y="3376613"/>
            <a:ext cx="1073150" cy="261610"/>
          </a:xfrm>
          <a:prstGeom prst="rect">
            <a:avLst/>
          </a:prstGeom>
          <a:noFill/>
          <a:ln>
            <a:noFill/>
          </a:ln>
        </p:spPr>
        <p:txBody>
          <a:bodyPr>
            <a:spAutoFit/>
          </a:bodyPr>
          <a:lstStyle>
            <a:lvl1pPr>
              <a:defRPr>
                <a:solidFill>
                  <a:schemeClr val="tx1"/>
                </a:solidFill>
                <a:latin typeface="Calibri"/>
              </a:defRPr>
            </a:lvl1pPr>
            <a:lvl2pPr marL="742950" indent="-285750">
              <a:defRPr>
                <a:solidFill>
                  <a:schemeClr val="tx1"/>
                </a:solidFill>
                <a:latin typeface="Calibri"/>
              </a:defRPr>
            </a:lvl2pPr>
            <a:lvl3pPr marL="1143000" indent="-228600">
              <a:defRPr>
                <a:solidFill>
                  <a:schemeClr val="tx1"/>
                </a:solidFill>
                <a:latin typeface="Calibri"/>
              </a:defRPr>
            </a:lvl3pPr>
            <a:lvl4pPr marL="1600200" indent="-228600">
              <a:defRPr>
                <a:solidFill>
                  <a:schemeClr val="tx1"/>
                </a:solidFill>
                <a:latin typeface="Calibri"/>
              </a:defRPr>
            </a:lvl4pPr>
            <a:lvl5pPr marL="2057400" indent="-228600">
              <a:defRPr>
                <a:solidFill>
                  <a:schemeClr val="tx1"/>
                </a:solidFill>
                <a:latin typeface="Calibri"/>
              </a:defRPr>
            </a:lvl5pPr>
            <a:lvl6pPr marL="2514600" indent="-228600" eaLnBrk="0" fontAlgn="base" hangingPunct="0">
              <a:spcBef>
                <a:spcPct val="0"/>
              </a:spcBef>
              <a:spcAft>
                <a:spcPct val="0"/>
              </a:spcAft>
              <a:defRPr>
                <a:solidFill>
                  <a:schemeClr val="tx1"/>
                </a:solidFill>
                <a:latin typeface="Calibri"/>
              </a:defRPr>
            </a:lvl6pPr>
            <a:lvl7pPr marL="2971800" indent="-228600" eaLnBrk="0" fontAlgn="base" hangingPunct="0">
              <a:spcBef>
                <a:spcPct val="0"/>
              </a:spcBef>
              <a:spcAft>
                <a:spcPct val="0"/>
              </a:spcAft>
              <a:defRPr>
                <a:solidFill>
                  <a:schemeClr val="tx1"/>
                </a:solidFill>
                <a:latin typeface="Calibri"/>
              </a:defRPr>
            </a:lvl7pPr>
            <a:lvl8pPr marL="3429000" indent="-228600" eaLnBrk="0" fontAlgn="base" hangingPunct="0">
              <a:spcBef>
                <a:spcPct val="0"/>
              </a:spcBef>
              <a:spcAft>
                <a:spcPct val="0"/>
              </a:spcAft>
              <a:defRPr>
                <a:solidFill>
                  <a:schemeClr val="tx1"/>
                </a:solidFill>
                <a:latin typeface="Calibri"/>
              </a:defRPr>
            </a:lvl8pPr>
            <a:lvl9pPr marL="3886200" indent="-228600" eaLnBrk="0" fontAlgn="base" hangingPunct="0">
              <a:spcBef>
                <a:spcPct val="0"/>
              </a:spcBef>
              <a:spcAft>
                <a:spcPct val="0"/>
              </a:spcAft>
              <a:defRPr>
                <a:solidFill>
                  <a:schemeClr val="tx1"/>
                </a:solidFill>
                <a:latin typeface="Calibri"/>
              </a:defRPr>
            </a:lvl9pPr>
          </a:lstStyle>
          <a:p>
            <a:pPr algn="ctr" eaLnBrk="1" hangingPunct="1">
              <a:defRPr/>
            </a:pPr>
            <a:r>
              <a:rPr lang="en-US" altLang="en-US" sz="1100">
                <a:solidFill>
                  <a:srgbClr val="000000"/>
                </a:solidFill>
                <a:latin typeface="Arial"/>
                <a:ea typeface="+mn-ea"/>
                <a:cs typeface="Arial"/>
              </a:rPr>
              <a:t>Alert</a:t>
            </a:r>
            <a:endParaRPr lang="en-US" altLang="en-US" sz="1100">
              <a:solidFill>
                <a:srgbClr val="000000"/>
              </a:solidFill>
              <a:latin typeface="Arial"/>
              <a:ea typeface="+mn-ea"/>
              <a:cs typeface="Arial"/>
            </a:endParaRPr>
          </a:p>
        </p:txBody>
      </p:sp>
      <p:sp>
        <p:nvSpPr>
          <p:cNvPr id="66587" name="TextBox 29"/>
          <p:cNvSpPr txBox="1">
            <a:spLocks noChangeArrowheads="1"/>
          </p:cNvSpPr>
          <p:nvPr/>
        </p:nvSpPr>
        <p:spPr>
          <a:xfrm>
            <a:off x="5163342" y="3376613"/>
            <a:ext cx="1073150" cy="430887"/>
          </a:xfrm>
          <a:prstGeom prst="rect">
            <a:avLst/>
          </a:prstGeom>
          <a:noFill/>
          <a:ln>
            <a:noFill/>
          </a:ln>
        </p:spPr>
        <p:txBody>
          <a:bodyPr>
            <a:spAutoFit/>
          </a:bodyPr>
          <a:lstStyle>
            <a:lvl1pPr>
              <a:defRPr>
                <a:solidFill>
                  <a:schemeClr val="tx1"/>
                </a:solidFill>
                <a:latin typeface="Calibri"/>
              </a:defRPr>
            </a:lvl1pPr>
            <a:lvl2pPr marL="742950" indent="-285750">
              <a:defRPr>
                <a:solidFill>
                  <a:schemeClr val="tx1"/>
                </a:solidFill>
                <a:latin typeface="Calibri"/>
              </a:defRPr>
            </a:lvl2pPr>
            <a:lvl3pPr marL="1143000" indent="-228600">
              <a:defRPr>
                <a:solidFill>
                  <a:schemeClr val="tx1"/>
                </a:solidFill>
                <a:latin typeface="Calibri"/>
              </a:defRPr>
            </a:lvl3pPr>
            <a:lvl4pPr marL="1600200" indent="-228600">
              <a:defRPr>
                <a:solidFill>
                  <a:schemeClr val="tx1"/>
                </a:solidFill>
                <a:latin typeface="Calibri"/>
              </a:defRPr>
            </a:lvl4pPr>
            <a:lvl5pPr marL="2057400" indent="-228600">
              <a:defRPr>
                <a:solidFill>
                  <a:schemeClr val="tx1"/>
                </a:solidFill>
                <a:latin typeface="Calibri"/>
              </a:defRPr>
            </a:lvl5pPr>
            <a:lvl6pPr marL="2514600" indent="-228600" eaLnBrk="0" fontAlgn="base" hangingPunct="0">
              <a:spcBef>
                <a:spcPct val="0"/>
              </a:spcBef>
              <a:spcAft>
                <a:spcPct val="0"/>
              </a:spcAft>
              <a:defRPr>
                <a:solidFill>
                  <a:schemeClr val="tx1"/>
                </a:solidFill>
                <a:latin typeface="Calibri"/>
              </a:defRPr>
            </a:lvl6pPr>
            <a:lvl7pPr marL="2971800" indent="-228600" eaLnBrk="0" fontAlgn="base" hangingPunct="0">
              <a:spcBef>
                <a:spcPct val="0"/>
              </a:spcBef>
              <a:spcAft>
                <a:spcPct val="0"/>
              </a:spcAft>
              <a:defRPr>
                <a:solidFill>
                  <a:schemeClr val="tx1"/>
                </a:solidFill>
                <a:latin typeface="Calibri"/>
              </a:defRPr>
            </a:lvl7pPr>
            <a:lvl8pPr marL="3429000" indent="-228600" eaLnBrk="0" fontAlgn="base" hangingPunct="0">
              <a:spcBef>
                <a:spcPct val="0"/>
              </a:spcBef>
              <a:spcAft>
                <a:spcPct val="0"/>
              </a:spcAft>
              <a:defRPr>
                <a:solidFill>
                  <a:schemeClr val="tx1"/>
                </a:solidFill>
                <a:latin typeface="Calibri"/>
              </a:defRPr>
            </a:lvl8pPr>
            <a:lvl9pPr marL="3886200" indent="-228600" eaLnBrk="0" fontAlgn="base" hangingPunct="0">
              <a:spcBef>
                <a:spcPct val="0"/>
              </a:spcBef>
              <a:spcAft>
                <a:spcPct val="0"/>
              </a:spcAft>
              <a:defRPr>
                <a:solidFill>
                  <a:schemeClr val="tx1"/>
                </a:solidFill>
                <a:latin typeface="Calibri"/>
              </a:defRPr>
            </a:lvl9pPr>
          </a:lstStyle>
          <a:p>
            <a:pPr algn="ctr" eaLnBrk="1" hangingPunct="1">
              <a:defRPr/>
            </a:pPr>
            <a:r>
              <a:rPr lang="en-US" altLang="en-US" sz="1100">
                <a:solidFill>
                  <a:srgbClr val="000000"/>
                </a:solidFill>
                <a:latin typeface="Arial"/>
                <a:ea typeface="+mn-ea"/>
                <a:cs typeface="Arial"/>
              </a:rPr>
              <a:t>Magnifying Glass</a:t>
            </a:r>
            <a:endParaRPr lang="en-US" altLang="en-US" sz="1100">
              <a:solidFill>
                <a:srgbClr val="000000"/>
              </a:solidFill>
              <a:latin typeface="Arial"/>
              <a:ea typeface="+mn-ea"/>
              <a:cs typeface="Arial"/>
            </a:endParaRPr>
          </a:p>
        </p:txBody>
      </p:sp>
      <p:sp>
        <p:nvSpPr>
          <p:cNvPr id="66588" name="TextBox 30"/>
          <p:cNvSpPr txBox="1">
            <a:spLocks noChangeArrowheads="1"/>
          </p:cNvSpPr>
          <p:nvPr/>
        </p:nvSpPr>
        <p:spPr>
          <a:xfrm>
            <a:off x="6146004" y="3376613"/>
            <a:ext cx="1071563" cy="600164"/>
          </a:xfrm>
          <a:prstGeom prst="rect">
            <a:avLst/>
          </a:prstGeom>
          <a:noFill/>
          <a:ln>
            <a:noFill/>
          </a:ln>
        </p:spPr>
        <p:txBody>
          <a:bodyPr>
            <a:spAutoFit/>
          </a:bodyPr>
          <a:lstStyle>
            <a:lvl1pPr>
              <a:defRPr>
                <a:solidFill>
                  <a:schemeClr val="tx1"/>
                </a:solidFill>
                <a:latin typeface="Calibri"/>
              </a:defRPr>
            </a:lvl1pPr>
            <a:lvl2pPr marL="742950" indent="-285750">
              <a:defRPr>
                <a:solidFill>
                  <a:schemeClr val="tx1"/>
                </a:solidFill>
                <a:latin typeface="Calibri"/>
              </a:defRPr>
            </a:lvl2pPr>
            <a:lvl3pPr marL="1143000" indent="-228600">
              <a:defRPr>
                <a:solidFill>
                  <a:schemeClr val="tx1"/>
                </a:solidFill>
                <a:latin typeface="Calibri"/>
              </a:defRPr>
            </a:lvl3pPr>
            <a:lvl4pPr marL="1600200" indent="-228600">
              <a:defRPr>
                <a:solidFill>
                  <a:schemeClr val="tx1"/>
                </a:solidFill>
                <a:latin typeface="Calibri"/>
              </a:defRPr>
            </a:lvl4pPr>
            <a:lvl5pPr marL="2057400" indent="-228600">
              <a:defRPr>
                <a:solidFill>
                  <a:schemeClr val="tx1"/>
                </a:solidFill>
                <a:latin typeface="Calibri"/>
              </a:defRPr>
            </a:lvl5pPr>
            <a:lvl6pPr marL="2514600" indent="-228600" eaLnBrk="0" fontAlgn="base" hangingPunct="0">
              <a:spcBef>
                <a:spcPct val="0"/>
              </a:spcBef>
              <a:spcAft>
                <a:spcPct val="0"/>
              </a:spcAft>
              <a:defRPr>
                <a:solidFill>
                  <a:schemeClr val="tx1"/>
                </a:solidFill>
                <a:latin typeface="Calibri"/>
              </a:defRPr>
            </a:lvl6pPr>
            <a:lvl7pPr marL="2971800" indent="-228600" eaLnBrk="0" fontAlgn="base" hangingPunct="0">
              <a:spcBef>
                <a:spcPct val="0"/>
              </a:spcBef>
              <a:spcAft>
                <a:spcPct val="0"/>
              </a:spcAft>
              <a:defRPr>
                <a:solidFill>
                  <a:schemeClr val="tx1"/>
                </a:solidFill>
                <a:latin typeface="Calibri"/>
              </a:defRPr>
            </a:lvl7pPr>
            <a:lvl8pPr marL="3429000" indent="-228600" eaLnBrk="0" fontAlgn="base" hangingPunct="0">
              <a:spcBef>
                <a:spcPct val="0"/>
              </a:spcBef>
              <a:spcAft>
                <a:spcPct val="0"/>
              </a:spcAft>
              <a:defRPr>
                <a:solidFill>
                  <a:schemeClr val="tx1"/>
                </a:solidFill>
                <a:latin typeface="Calibri"/>
              </a:defRPr>
            </a:lvl8pPr>
            <a:lvl9pPr marL="3886200" indent="-228600" eaLnBrk="0" fontAlgn="base" hangingPunct="0">
              <a:spcBef>
                <a:spcPct val="0"/>
              </a:spcBef>
              <a:spcAft>
                <a:spcPct val="0"/>
              </a:spcAft>
              <a:defRPr>
                <a:solidFill>
                  <a:schemeClr val="tx1"/>
                </a:solidFill>
                <a:latin typeface="Calibri"/>
              </a:defRPr>
            </a:lvl9pPr>
          </a:lstStyle>
          <a:p>
            <a:pPr algn="ctr" eaLnBrk="1" hangingPunct="1">
              <a:defRPr/>
            </a:pPr>
            <a:r>
              <a:rPr lang="en-US" altLang="en-US" sz="1100">
                <a:solidFill>
                  <a:srgbClr val="000000"/>
                </a:solidFill>
                <a:latin typeface="Arial"/>
                <a:ea typeface="+mn-ea"/>
                <a:cs typeface="Arial"/>
              </a:rPr>
              <a:t>AWS Management Console</a:t>
            </a:r>
            <a:endParaRPr lang="en-US" altLang="en-US" sz="1100">
              <a:solidFill>
                <a:srgbClr val="000000"/>
              </a:solidFill>
              <a:latin typeface="Arial"/>
              <a:ea typeface="+mn-ea"/>
              <a:cs typeface="Arial"/>
            </a:endParaRPr>
          </a:p>
        </p:txBody>
      </p:sp>
      <p:sp>
        <p:nvSpPr>
          <p:cNvPr id="66589" name="TextBox 31"/>
          <p:cNvSpPr txBox="1">
            <a:spLocks noChangeArrowheads="1"/>
          </p:cNvSpPr>
          <p:nvPr/>
        </p:nvSpPr>
        <p:spPr>
          <a:xfrm>
            <a:off x="7123450" y="3376613"/>
            <a:ext cx="1073150" cy="261610"/>
          </a:xfrm>
          <a:prstGeom prst="rect">
            <a:avLst/>
          </a:prstGeom>
          <a:noFill/>
          <a:ln>
            <a:noFill/>
          </a:ln>
        </p:spPr>
        <p:txBody>
          <a:bodyPr>
            <a:spAutoFit/>
          </a:bodyPr>
          <a:lstStyle>
            <a:lvl1pPr>
              <a:defRPr>
                <a:solidFill>
                  <a:schemeClr val="tx1"/>
                </a:solidFill>
                <a:latin typeface="Calibri"/>
              </a:defRPr>
            </a:lvl1pPr>
            <a:lvl2pPr marL="742950" indent="-285750">
              <a:defRPr>
                <a:solidFill>
                  <a:schemeClr val="tx1"/>
                </a:solidFill>
                <a:latin typeface="Calibri"/>
              </a:defRPr>
            </a:lvl2pPr>
            <a:lvl3pPr marL="1143000" indent="-228600">
              <a:defRPr>
                <a:solidFill>
                  <a:schemeClr val="tx1"/>
                </a:solidFill>
                <a:latin typeface="Calibri"/>
              </a:defRPr>
            </a:lvl3pPr>
            <a:lvl4pPr marL="1600200" indent="-228600">
              <a:defRPr>
                <a:solidFill>
                  <a:schemeClr val="tx1"/>
                </a:solidFill>
                <a:latin typeface="Calibri"/>
              </a:defRPr>
            </a:lvl4pPr>
            <a:lvl5pPr marL="2057400" indent="-228600">
              <a:defRPr>
                <a:solidFill>
                  <a:schemeClr val="tx1"/>
                </a:solidFill>
                <a:latin typeface="Calibri"/>
              </a:defRPr>
            </a:lvl5pPr>
            <a:lvl6pPr marL="2514600" indent="-228600" eaLnBrk="0" fontAlgn="base" hangingPunct="0">
              <a:spcBef>
                <a:spcPct val="0"/>
              </a:spcBef>
              <a:spcAft>
                <a:spcPct val="0"/>
              </a:spcAft>
              <a:defRPr>
                <a:solidFill>
                  <a:schemeClr val="tx1"/>
                </a:solidFill>
                <a:latin typeface="Calibri"/>
              </a:defRPr>
            </a:lvl6pPr>
            <a:lvl7pPr marL="2971800" indent="-228600" eaLnBrk="0" fontAlgn="base" hangingPunct="0">
              <a:spcBef>
                <a:spcPct val="0"/>
              </a:spcBef>
              <a:spcAft>
                <a:spcPct val="0"/>
              </a:spcAft>
              <a:defRPr>
                <a:solidFill>
                  <a:schemeClr val="tx1"/>
                </a:solidFill>
                <a:latin typeface="Calibri"/>
              </a:defRPr>
            </a:lvl7pPr>
            <a:lvl8pPr marL="3429000" indent="-228600" eaLnBrk="0" fontAlgn="base" hangingPunct="0">
              <a:spcBef>
                <a:spcPct val="0"/>
              </a:spcBef>
              <a:spcAft>
                <a:spcPct val="0"/>
              </a:spcAft>
              <a:defRPr>
                <a:solidFill>
                  <a:schemeClr val="tx1"/>
                </a:solidFill>
                <a:latin typeface="Calibri"/>
              </a:defRPr>
            </a:lvl8pPr>
            <a:lvl9pPr marL="3886200" indent="-228600" eaLnBrk="0" fontAlgn="base" hangingPunct="0">
              <a:spcBef>
                <a:spcPct val="0"/>
              </a:spcBef>
              <a:spcAft>
                <a:spcPct val="0"/>
              </a:spcAft>
              <a:defRPr>
                <a:solidFill>
                  <a:schemeClr val="tx1"/>
                </a:solidFill>
                <a:latin typeface="Calibri"/>
              </a:defRPr>
            </a:lvl9pPr>
          </a:lstStyle>
          <a:p>
            <a:pPr algn="ctr" eaLnBrk="1" hangingPunct="1">
              <a:defRPr/>
            </a:pPr>
            <a:r>
              <a:rPr lang="en-US" altLang="en-US" sz="1100">
                <a:solidFill>
                  <a:srgbClr val="000000"/>
                </a:solidFill>
                <a:latin typeface="Arial"/>
                <a:ea typeface="+mn-ea"/>
                <a:cs typeface="Arial"/>
              </a:rPr>
              <a:t>Git repository</a:t>
            </a:r>
            <a:endParaRPr lang="en-US" altLang="en-US" sz="1100">
              <a:solidFill>
                <a:srgbClr val="000000"/>
              </a:solidFill>
              <a:latin typeface="Arial"/>
              <a:ea typeface="+mn-ea"/>
              <a:cs typeface="Arial"/>
            </a:endParaRPr>
          </a:p>
        </p:txBody>
      </p:sp>
      <p:pic>
        <p:nvPicPr>
          <p:cNvPr id="22" name="Graphic 17"/>
          <p:cNvPicPr>
            <a:picLocks noChangeAspect="1" noChangeArrowheads="1"/>
          </p:cNvPicPr>
          <p:nvPr/>
        </p:nvPicPr>
        <p:blipFill rotWithShape="1">
          <a:blip r:embed="rId5"/>
          <a:srcRect/>
          <a:stretch>
            <a:fillRect/>
          </a:stretch>
        </p:blipFill>
        <p:spPr>
          <a:xfrm>
            <a:off x="3498848" y="2847975"/>
            <a:ext cx="469900" cy="469900"/>
          </a:xfrm>
          <a:prstGeom prst="rect">
            <a:avLst/>
          </a:prstGeom>
          <a:noFill/>
          <a:ln>
            <a:noFill/>
          </a:ln>
        </p:spPr>
      </p:pic>
      <p:pic>
        <p:nvPicPr>
          <p:cNvPr id="23" name="Graphic 18"/>
          <p:cNvPicPr>
            <a:picLocks noChangeAspect="1" noChangeArrowheads="1"/>
          </p:cNvPicPr>
          <p:nvPr/>
        </p:nvPicPr>
        <p:blipFill rotWithShape="1">
          <a:blip r:embed="rId6"/>
          <a:srcRect/>
          <a:stretch>
            <a:fillRect/>
          </a:stretch>
        </p:blipFill>
        <p:spPr>
          <a:xfrm>
            <a:off x="8408988" y="2847975"/>
            <a:ext cx="469900" cy="469900"/>
          </a:xfrm>
          <a:prstGeom prst="rect">
            <a:avLst/>
          </a:prstGeom>
          <a:noFill/>
          <a:ln>
            <a:noFill/>
          </a:ln>
        </p:spPr>
      </p:pic>
      <p:sp>
        <p:nvSpPr>
          <p:cNvPr id="24" name="TextBox 34"/>
          <p:cNvSpPr txBox="1">
            <a:spLocks noChangeArrowheads="1"/>
          </p:cNvSpPr>
          <p:nvPr/>
        </p:nvSpPr>
        <p:spPr>
          <a:xfrm>
            <a:off x="3198812" y="3376613"/>
            <a:ext cx="1071562" cy="261610"/>
          </a:xfrm>
          <a:prstGeom prst="rect">
            <a:avLst/>
          </a:prstGeom>
          <a:noFill/>
          <a:ln>
            <a:noFill/>
          </a:ln>
        </p:spPr>
        <p:txBody>
          <a:bodyPr>
            <a:spAutoFit/>
          </a:bodyPr>
          <a:lstStyle>
            <a:lvl1pPr>
              <a:defRPr>
                <a:solidFill>
                  <a:schemeClr val="tx1"/>
                </a:solidFill>
                <a:latin typeface="Calibri"/>
              </a:defRPr>
            </a:lvl1pPr>
            <a:lvl2pPr marL="742950" indent="-285750">
              <a:defRPr>
                <a:solidFill>
                  <a:schemeClr val="tx1"/>
                </a:solidFill>
                <a:latin typeface="Calibri"/>
              </a:defRPr>
            </a:lvl2pPr>
            <a:lvl3pPr marL="1143000" indent="-228600">
              <a:defRPr>
                <a:solidFill>
                  <a:schemeClr val="tx1"/>
                </a:solidFill>
                <a:latin typeface="Calibri"/>
              </a:defRPr>
            </a:lvl3pPr>
            <a:lvl4pPr marL="1600200" indent="-228600">
              <a:defRPr>
                <a:solidFill>
                  <a:schemeClr val="tx1"/>
                </a:solidFill>
                <a:latin typeface="Calibri"/>
              </a:defRPr>
            </a:lvl4pPr>
            <a:lvl5pPr marL="2057400" indent="-228600">
              <a:defRPr>
                <a:solidFill>
                  <a:schemeClr val="tx1"/>
                </a:solidFill>
                <a:latin typeface="Calibri"/>
              </a:defRPr>
            </a:lvl5pPr>
            <a:lvl6pPr marL="2514600" indent="-228600" eaLnBrk="0" fontAlgn="base" hangingPunct="0">
              <a:spcBef>
                <a:spcPct val="0"/>
              </a:spcBef>
              <a:spcAft>
                <a:spcPct val="0"/>
              </a:spcAft>
              <a:defRPr>
                <a:solidFill>
                  <a:schemeClr val="tx1"/>
                </a:solidFill>
                <a:latin typeface="Calibri"/>
              </a:defRPr>
            </a:lvl6pPr>
            <a:lvl7pPr marL="2971800" indent="-228600" eaLnBrk="0" fontAlgn="base" hangingPunct="0">
              <a:spcBef>
                <a:spcPct val="0"/>
              </a:spcBef>
              <a:spcAft>
                <a:spcPct val="0"/>
              </a:spcAft>
              <a:defRPr>
                <a:solidFill>
                  <a:schemeClr val="tx1"/>
                </a:solidFill>
                <a:latin typeface="Calibri"/>
              </a:defRPr>
            </a:lvl7pPr>
            <a:lvl8pPr marL="3429000" indent="-228600" eaLnBrk="0" fontAlgn="base" hangingPunct="0">
              <a:spcBef>
                <a:spcPct val="0"/>
              </a:spcBef>
              <a:spcAft>
                <a:spcPct val="0"/>
              </a:spcAft>
              <a:defRPr>
                <a:solidFill>
                  <a:schemeClr val="tx1"/>
                </a:solidFill>
                <a:latin typeface="Calibri"/>
              </a:defRPr>
            </a:lvl8pPr>
            <a:lvl9pPr marL="3886200" indent="-228600" eaLnBrk="0" fontAlgn="base" hangingPunct="0">
              <a:spcBef>
                <a:spcPct val="0"/>
              </a:spcBef>
              <a:spcAft>
                <a:spcPct val="0"/>
              </a:spcAft>
              <a:defRPr>
                <a:solidFill>
                  <a:schemeClr val="tx1"/>
                </a:solidFill>
                <a:latin typeface="Calibri"/>
              </a:defRPr>
            </a:lvl9pPr>
          </a:lstStyle>
          <a:p>
            <a:pPr algn="ctr" eaLnBrk="1" hangingPunct="1">
              <a:defRPr/>
            </a:pPr>
            <a:r>
              <a:rPr lang="en-US" altLang="en-US" sz="1100">
                <a:latin typeface="Arial"/>
                <a:ea typeface="+mn-ea"/>
                <a:cs typeface="Arial"/>
              </a:rPr>
              <a:t>Camera</a:t>
            </a:r>
            <a:endParaRPr lang="en-US" altLang="en-US" sz="1100">
              <a:latin typeface="Arial"/>
              <a:ea typeface="+mn-ea"/>
              <a:cs typeface="Arial"/>
            </a:endParaRPr>
          </a:p>
        </p:txBody>
      </p:sp>
      <p:sp>
        <p:nvSpPr>
          <p:cNvPr id="25" name="TextBox 35"/>
          <p:cNvSpPr txBox="1">
            <a:spLocks noChangeArrowheads="1"/>
          </p:cNvSpPr>
          <p:nvPr/>
        </p:nvSpPr>
        <p:spPr>
          <a:xfrm>
            <a:off x="8112124" y="3376613"/>
            <a:ext cx="1073150" cy="261610"/>
          </a:xfrm>
          <a:prstGeom prst="rect">
            <a:avLst/>
          </a:prstGeom>
          <a:noFill/>
          <a:ln>
            <a:noFill/>
          </a:ln>
        </p:spPr>
        <p:txBody>
          <a:bodyPr>
            <a:spAutoFit/>
          </a:bodyPr>
          <a:lstStyle>
            <a:lvl1pPr>
              <a:defRPr>
                <a:solidFill>
                  <a:schemeClr val="tx1"/>
                </a:solidFill>
                <a:latin typeface="Calibri"/>
              </a:defRPr>
            </a:lvl1pPr>
            <a:lvl2pPr marL="742950" indent="-285750">
              <a:defRPr>
                <a:solidFill>
                  <a:schemeClr val="tx1"/>
                </a:solidFill>
                <a:latin typeface="Calibri"/>
              </a:defRPr>
            </a:lvl2pPr>
            <a:lvl3pPr marL="1143000" indent="-228600">
              <a:defRPr>
                <a:solidFill>
                  <a:schemeClr val="tx1"/>
                </a:solidFill>
                <a:latin typeface="Calibri"/>
              </a:defRPr>
            </a:lvl3pPr>
            <a:lvl4pPr marL="1600200" indent="-228600">
              <a:defRPr>
                <a:solidFill>
                  <a:schemeClr val="tx1"/>
                </a:solidFill>
                <a:latin typeface="Calibri"/>
              </a:defRPr>
            </a:lvl4pPr>
            <a:lvl5pPr marL="2057400" indent="-228600">
              <a:defRPr>
                <a:solidFill>
                  <a:schemeClr val="tx1"/>
                </a:solidFill>
                <a:latin typeface="Calibri"/>
              </a:defRPr>
            </a:lvl5pPr>
            <a:lvl6pPr marL="2514600" indent="-228600" eaLnBrk="0" fontAlgn="base" hangingPunct="0">
              <a:spcBef>
                <a:spcPct val="0"/>
              </a:spcBef>
              <a:spcAft>
                <a:spcPct val="0"/>
              </a:spcAft>
              <a:defRPr>
                <a:solidFill>
                  <a:schemeClr val="tx1"/>
                </a:solidFill>
                <a:latin typeface="Calibri"/>
              </a:defRPr>
            </a:lvl6pPr>
            <a:lvl7pPr marL="2971800" indent="-228600" eaLnBrk="0" fontAlgn="base" hangingPunct="0">
              <a:spcBef>
                <a:spcPct val="0"/>
              </a:spcBef>
              <a:spcAft>
                <a:spcPct val="0"/>
              </a:spcAft>
              <a:defRPr>
                <a:solidFill>
                  <a:schemeClr val="tx1"/>
                </a:solidFill>
                <a:latin typeface="Calibri"/>
              </a:defRPr>
            </a:lvl7pPr>
            <a:lvl8pPr marL="3429000" indent="-228600" eaLnBrk="0" fontAlgn="base" hangingPunct="0">
              <a:spcBef>
                <a:spcPct val="0"/>
              </a:spcBef>
              <a:spcAft>
                <a:spcPct val="0"/>
              </a:spcAft>
              <a:defRPr>
                <a:solidFill>
                  <a:schemeClr val="tx1"/>
                </a:solidFill>
                <a:latin typeface="Calibri"/>
              </a:defRPr>
            </a:lvl8pPr>
            <a:lvl9pPr marL="3886200" indent="-228600" eaLnBrk="0" fontAlgn="base" hangingPunct="0">
              <a:spcBef>
                <a:spcPct val="0"/>
              </a:spcBef>
              <a:spcAft>
                <a:spcPct val="0"/>
              </a:spcAft>
              <a:defRPr>
                <a:solidFill>
                  <a:schemeClr val="tx1"/>
                </a:solidFill>
                <a:latin typeface="Calibri"/>
              </a:defRPr>
            </a:lvl9pPr>
          </a:lstStyle>
          <a:p>
            <a:pPr algn="ctr" eaLnBrk="1" hangingPunct="1">
              <a:defRPr/>
            </a:pPr>
            <a:r>
              <a:rPr lang="en-US" altLang="en-US" sz="1100">
                <a:latin typeface="Arial"/>
                <a:ea typeface="+mn-ea"/>
                <a:cs typeface="Arial"/>
              </a:rPr>
              <a:t>Question</a:t>
            </a:r>
            <a:endParaRPr lang="en-US" altLang="en-US" sz="1100">
              <a:latin typeface="Arial"/>
              <a:ea typeface="+mn-ea"/>
              <a:cs typeface="Arial"/>
            </a:endParaRPr>
          </a:p>
        </p:txBody>
      </p:sp>
      <p:pic>
        <p:nvPicPr>
          <p:cNvPr id="34" name="Graphic 20"/>
          <p:cNvPicPr>
            <a:picLocks noChangeAspect="1" noChangeArrowheads="1"/>
          </p:cNvPicPr>
          <p:nvPr/>
        </p:nvPicPr>
        <p:blipFill rotWithShape="1">
          <a:blip r:embed="rId7"/>
          <a:srcRect/>
          <a:stretch>
            <a:fillRect/>
          </a:stretch>
        </p:blipFill>
        <p:spPr>
          <a:xfrm>
            <a:off x="2573338" y="2847975"/>
            <a:ext cx="469900" cy="469900"/>
          </a:xfrm>
          <a:prstGeom prst="rect">
            <a:avLst/>
          </a:prstGeom>
          <a:noFill/>
          <a:ln>
            <a:noFill/>
          </a:ln>
        </p:spPr>
      </p:pic>
      <p:sp>
        <p:nvSpPr>
          <p:cNvPr id="35" name="TextBox 37"/>
          <p:cNvSpPr txBox="1">
            <a:spLocks noChangeArrowheads="1"/>
          </p:cNvSpPr>
          <p:nvPr/>
        </p:nvSpPr>
        <p:spPr>
          <a:xfrm>
            <a:off x="2271713" y="3376613"/>
            <a:ext cx="1073150" cy="261610"/>
          </a:xfrm>
          <a:prstGeom prst="rect">
            <a:avLst/>
          </a:prstGeom>
          <a:noFill/>
          <a:ln>
            <a:noFill/>
          </a:ln>
        </p:spPr>
        <p:txBody>
          <a:bodyPr>
            <a:spAutoFit/>
          </a:bodyPr>
          <a:lstStyle>
            <a:lvl1pPr>
              <a:defRPr>
                <a:solidFill>
                  <a:schemeClr val="tx1"/>
                </a:solidFill>
                <a:latin typeface="Calibri"/>
              </a:defRPr>
            </a:lvl1pPr>
            <a:lvl2pPr marL="742950" indent="-285750">
              <a:defRPr>
                <a:solidFill>
                  <a:schemeClr val="tx1"/>
                </a:solidFill>
                <a:latin typeface="Calibri"/>
              </a:defRPr>
            </a:lvl2pPr>
            <a:lvl3pPr marL="1143000" indent="-228600">
              <a:defRPr>
                <a:solidFill>
                  <a:schemeClr val="tx1"/>
                </a:solidFill>
                <a:latin typeface="Calibri"/>
              </a:defRPr>
            </a:lvl3pPr>
            <a:lvl4pPr marL="1600200" indent="-228600">
              <a:defRPr>
                <a:solidFill>
                  <a:schemeClr val="tx1"/>
                </a:solidFill>
                <a:latin typeface="Calibri"/>
              </a:defRPr>
            </a:lvl4pPr>
            <a:lvl5pPr marL="2057400" indent="-228600">
              <a:defRPr>
                <a:solidFill>
                  <a:schemeClr val="tx1"/>
                </a:solidFill>
                <a:latin typeface="Calibri"/>
              </a:defRPr>
            </a:lvl5pPr>
            <a:lvl6pPr marL="2514600" indent="-228600" eaLnBrk="0" fontAlgn="base" hangingPunct="0">
              <a:spcBef>
                <a:spcPct val="0"/>
              </a:spcBef>
              <a:spcAft>
                <a:spcPct val="0"/>
              </a:spcAft>
              <a:defRPr>
                <a:solidFill>
                  <a:schemeClr val="tx1"/>
                </a:solidFill>
                <a:latin typeface="Calibri"/>
              </a:defRPr>
            </a:lvl6pPr>
            <a:lvl7pPr marL="2971800" indent="-228600" eaLnBrk="0" fontAlgn="base" hangingPunct="0">
              <a:spcBef>
                <a:spcPct val="0"/>
              </a:spcBef>
              <a:spcAft>
                <a:spcPct val="0"/>
              </a:spcAft>
              <a:defRPr>
                <a:solidFill>
                  <a:schemeClr val="tx1"/>
                </a:solidFill>
                <a:latin typeface="Calibri"/>
              </a:defRPr>
            </a:lvl7pPr>
            <a:lvl8pPr marL="3429000" indent="-228600" eaLnBrk="0" fontAlgn="base" hangingPunct="0">
              <a:spcBef>
                <a:spcPct val="0"/>
              </a:spcBef>
              <a:spcAft>
                <a:spcPct val="0"/>
              </a:spcAft>
              <a:defRPr>
                <a:solidFill>
                  <a:schemeClr val="tx1"/>
                </a:solidFill>
                <a:latin typeface="Calibri"/>
              </a:defRPr>
            </a:lvl8pPr>
            <a:lvl9pPr marL="3886200" indent="-228600" eaLnBrk="0" fontAlgn="base" hangingPunct="0">
              <a:spcBef>
                <a:spcPct val="0"/>
              </a:spcBef>
              <a:spcAft>
                <a:spcPct val="0"/>
              </a:spcAft>
              <a:defRPr>
                <a:solidFill>
                  <a:schemeClr val="tx1"/>
                </a:solidFill>
                <a:latin typeface="Calibri"/>
              </a:defRPr>
            </a:lvl9pPr>
          </a:lstStyle>
          <a:p>
            <a:pPr algn="ctr" eaLnBrk="1" hangingPunct="1">
              <a:defRPr/>
            </a:pPr>
            <a:r>
              <a:rPr lang="en-US" altLang="en-US" sz="1100">
                <a:solidFill>
                  <a:srgbClr val="000000"/>
                </a:solidFill>
                <a:latin typeface="Arial"/>
                <a:ea typeface="+mn-ea"/>
                <a:cs typeface="Arial"/>
              </a:rPr>
              <a:t>Chat</a:t>
            </a:r>
            <a:endParaRPr lang="en-US" altLang="en-US" sz="1100">
              <a:solidFill>
                <a:srgbClr val="000000"/>
              </a:solidFill>
              <a:latin typeface="Arial"/>
              <a:ea typeface="+mn-ea"/>
              <a:cs typeface="Arial"/>
            </a:endParaRPr>
          </a:p>
        </p:txBody>
      </p:sp>
      <p:pic>
        <p:nvPicPr>
          <p:cNvPr id="3" name="Graphic 23"/>
          <p:cNvPicPr>
            <a:picLocks noChangeAspect="1" noChangeArrowheads="1"/>
          </p:cNvPicPr>
          <p:nvPr/>
        </p:nvPicPr>
        <p:blipFill rotWithShape="1">
          <a:blip r:embed="rId8"/>
          <a:srcRect/>
          <a:stretch>
            <a:fillRect/>
          </a:stretch>
        </p:blipFill>
        <p:spPr>
          <a:xfrm flipH="1">
            <a:off x="4478336" y="2847975"/>
            <a:ext cx="469900" cy="469900"/>
          </a:xfrm>
          <a:prstGeom prst="rect">
            <a:avLst/>
          </a:prstGeom>
          <a:noFill/>
          <a:ln>
            <a:noFill/>
          </a:ln>
        </p:spPr>
      </p:pic>
      <p:pic>
        <p:nvPicPr>
          <p:cNvPr id="6" name="Graphic 44"/>
          <p:cNvPicPr>
            <a:picLocks noChangeAspect="1" noChangeArrowheads="1"/>
          </p:cNvPicPr>
          <p:nvPr/>
        </p:nvPicPr>
        <p:blipFill rotWithShape="1">
          <a:blip r:embed="rId9"/>
          <a:srcRect/>
          <a:stretch>
            <a:fillRect/>
          </a:stretch>
        </p:blipFill>
        <p:spPr>
          <a:xfrm>
            <a:off x="5463013" y="2847975"/>
            <a:ext cx="469900" cy="46990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6737" name="Graphic 7">
            <a:extLst>
              <a:ext uri="{FF2B5EF4-FFF2-40B4-BE49-F238E27FC236}">
                <a16:creationId xmlns:a16="http://schemas.microsoft.com/office/drawing/2014/main" id="{381D025C-C382-9C45-8278-D78ECF769E3D}"/>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6600"/>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6738" name="Title 1">
            <a:extLst>
              <a:ext uri="{FF2B5EF4-FFF2-40B4-BE49-F238E27FC236}">
                <a16:creationId xmlns:a16="http://schemas.microsoft.com/office/drawing/2014/main" id="{037DF2B1-354A-EA41-B6AF-E01AA058B807}"/>
              </a:ext>
            </a:extLst>
          </p:cNvPr>
          <p:cNvSpPr>
            <a:spLocks noGrp="1" noChangeArrowheads="1"/>
          </p:cNvSpPr>
          <p:nvPr>
            <p:ph type="ctrTitle"/>
          </p:nvPr>
        </p:nvSpPr>
        <p:spPr>
          <a:xfrm>
            <a:off x="290513" y="2101850"/>
            <a:ext cx="8196262" cy="2251075"/>
          </a:xfrm>
        </p:spPr>
        <p:txBody>
          <a:bodyPr/>
          <a:lstStyle/>
          <a:p>
            <a:pPr eaLnBrk="1" hangingPunct="1"/>
            <a:r>
              <a:rPr lang="en-US" altLang="en-US" dirty="0"/>
              <a:t>Game Tech</a:t>
            </a:r>
          </a:p>
        </p:txBody>
      </p:sp>
      <p:sp>
        <p:nvSpPr>
          <p:cNvPr id="116739" name="Footer Placeholder 2">
            <a:extLst>
              <a:ext uri="{FF2B5EF4-FFF2-40B4-BE49-F238E27FC236}">
                <a16:creationId xmlns:a16="http://schemas.microsoft.com/office/drawing/2014/main" id="{D6083D63-FD72-C94E-B103-1DDFAD9789E8}"/>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116740" name="Slide Number Placeholder 3">
            <a:extLst>
              <a:ext uri="{FF2B5EF4-FFF2-40B4-BE49-F238E27FC236}">
                <a16:creationId xmlns:a16="http://schemas.microsoft.com/office/drawing/2014/main" id="{C709BA6E-B6DA-A340-B647-FC0028977AB1}"/>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0164C3C2-4E44-104F-8BBE-E7FF7D766CFC}" type="slidenum">
              <a:rPr lang="en-US" altLang="en-US" smtClean="0">
                <a:solidFill>
                  <a:srgbClr val="161E2D"/>
                </a:solidFill>
                <a:latin typeface="Arial" panose="020B0604020202020204" pitchFamily="34" charset="0"/>
              </a:rPr>
              <a:pPr fontAlgn="base">
                <a:spcBef>
                  <a:spcPct val="0"/>
                </a:spcBef>
                <a:spcAft>
                  <a:spcPct val="0"/>
                </a:spcAft>
              </a:pPr>
              <a:t>86</a:t>
            </a:fld>
            <a:endParaRPr lang="en-US" altLang="en-US" dirty="0">
              <a:solidFill>
                <a:srgbClr val="161E2D"/>
              </a:solidFill>
              <a:latin typeface="Arial" panose="020B0604020202020204" pitchFamily="34" charset="0"/>
            </a:endParaRPr>
          </a:p>
        </p:txBody>
      </p:sp>
      <p:sp>
        <p:nvSpPr>
          <p:cNvPr id="116741" name="Title 3">
            <a:extLst>
              <a:ext uri="{FF2B5EF4-FFF2-40B4-BE49-F238E27FC236}">
                <a16:creationId xmlns:a16="http://schemas.microsoft.com/office/drawing/2014/main" id="{99579389-3476-3F43-9FEB-EC2270B0142A}"/>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rgbClr val="161E2D"/>
                </a:solidFill>
                <a:latin typeface="Arial" panose="020B0604020202020204" pitchFamily="34" charset="0"/>
                <a:cs typeface="Arial" panose="020B0604020202020204" pitchFamily="34" charset="0"/>
              </a:rPr>
              <a:t>STANDARD</a:t>
            </a:r>
            <a:br>
              <a:rPr lang="en-US" altLang="en-US" sz="1200" b="1" dirty="0">
                <a:solidFill>
                  <a:srgbClr val="161E2D"/>
                </a:solidFill>
                <a:latin typeface="Arial" panose="020B0604020202020204" pitchFamily="34" charset="0"/>
                <a:cs typeface="Arial" panose="020B0604020202020204" pitchFamily="34" charset="0"/>
              </a:rPr>
            </a:br>
            <a:r>
              <a:rPr lang="en-US" altLang="en-US" sz="1200" b="1" dirty="0">
                <a:solidFill>
                  <a:srgbClr val="161E2D"/>
                </a:solidFill>
                <a:latin typeface="Arial" panose="020B0604020202020204" pitchFamily="34" charset="0"/>
                <a:cs typeface="Arial" panose="020B0604020202020204" pitchFamily="34" charset="0"/>
              </a:rPr>
              <a:t>CATEGORY ICON</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7761" name="Graphic 10">
            <a:extLst>
              <a:ext uri="{FF2B5EF4-FFF2-40B4-BE49-F238E27FC236}">
                <a16:creationId xmlns:a16="http://schemas.microsoft.com/office/drawing/2014/main" id="{7ED7175B-91F5-BE4B-A1A5-60D769A1BC04}"/>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7762" name="Title 1">
            <a:extLst>
              <a:ext uri="{FF2B5EF4-FFF2-40B4-BE49-F238E27FC236}">
                <a16:creationId xmlns:a16="http://schemas.microsoft.com/office/drawing/2014/main" id="{BFC53466-849A-8542-867A-99E93B17E218}"/>
              </a:ext>
            </a:extLst>
          </p:cNvPr>
          <p:cNvSpPr>
            <a:spLocks noGrp="1" noChangeArrowheads="1"/>
          </p:cNvSpPr>
          <p:nvPr>
            <p:ph type="title"/>
          </p:nvPr>
        </p:nvSpPr>
        <p:spPr>
          <a:xfrm>
            <a:off x="241300" y="365125"/>
            <a:ext cx="8637588" cy="644525"/>
          </a:xfrm>
        </p:spPr>
        <p:txBody>
          <a:bodyPr/>
          <a:lstStyle/>
          <a:p>
            <a:pPr eaLnBrk="1" hangingPunct="1"/>
            <a:r>
              <a:rPr lang="en-US" altLang="en-US" dirty="0"/>
              <a:t>Game Tech</a:t>
            </a:r>
          </a:p>
        </p:txBody>
      </p:sp>
      <p:sp>
        <p:nvSpPr>
          <p:cNvPr id="117763" name="Footer Placeholder 2">
            <a:extLst>
              <a:ext uri="{FF2B5EF4-FFF2-40B4-BE49-F238E27FC236}">
                <a16:creationId xmlns:a16="http://schemas.microsoft.com/office/drawing/2014/main" id="{0BC5DFCF-1555-794A-AF74-C83A694CB003}"/>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117764" name="Slide Number Placeholder 3">
            <a:extLst>
              <a:ext uri="{FF2B5EF4-FFF2-40B4-BE49-F238E27FC236}">
                <a16:creationId xmlns:a16="http://schemas.microsoft.com/office/drawing/2014/main" id="{2DAECAF5-A1DC-9346-A0D5-72F9F8BC8705}"/>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869B7A88-82AF-E341-9017-7316E97C4225}" type="slidenum">
              <a:rPr lang="en-US" altLang="en-US" smtClean="0">
                <a:solidFill>
                  <a:srgbClr val="161E2D"/>
                </a:solidFill>
                <a:latin typeface="Arial" panose="020B0604020202020204" pitchFamily="34" charset="0"/>
              </a:rPr>
              <a:pPr fontAlgn="base">
                <a:spcBef>
                  <a:spcPct val="0"/>
                </a:spcBef>
                <a:spcAft>
                  <a:spcPct val="0"/>
                </a:spcAft>
              </a:pPr>
              <a:t>87</a:t>
            </a:fld>
            <a:endParaRPr lang="en-US" altLang="en-US" dirty="0">
              <a:solidFill>
                <a:srgbClr val="161E2D"/>
              </a:solidFill>
              <a:latin typeface="Arial" panose="020B0604020202020204" pitchFamily="34" charset="0"/>
            </a:endParaRPr>
          </a:p>
        </p:txBody>
      </p:sp>
      <p:sp>
        <p:nvSpPr>
          <p:cNvPr id="117765" name="Text Placeholder 4">
            <a:extLst>
              <a:ext uri="{FF2B5EF4-FFF2-40B4-BE49-F238E27FC236}">
                <a16:creationId xmlns:a16="http://schemas.microsoft.com/office/drawing/2014/main" id="{AB9DADAD-B8DC-F141-A67E-B9E1D79A2005}"/>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1/2</a:t>
            </a:r>
          </a:p>
        </p:txBody>
      </p:sp>
      <p:sp>
        <p:nvSpPr>
          <p:cNvPr id="117766" name="TextBox 6">
            <a:extLst>
              <a:ext uri="{FF2B5EF4-FFF2-40B4-BE49-F238E27FC236}">
                <a16:creationId xmlns:a16="http://schemas.microsoft.com/office/drawing/2014/main" id="{2401B00E-C727-4144-8BC8-1C9691328F8E}"/>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GameLift</a:t>
            </a:r>
          </a:p>
        </p:txBody>
      </p:sp>
      <p:cxnSp>
        <p:nvCxnSpPr>
          <p:cNvPr id="8" name="Straight Connector 7">
            <a:extLst>
              <a:ext uri="{FF2B5EF4-FFF2-40B4-BE49-F238E27FC236}">
                <a16:creationId xmlns:a16="http://schemas.microsoft.com/office/drawing/2014/main" id="{DD771EED-1D41-7C40-B21C-94AAED8F60DB}"/>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EDFEDF3C-D0BD-1E42-AE06-09FBCDFC43CA}"/>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1B572A5-777E-9545-918D-3AC84AD847D8}"/>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117770" name="Graphic 11">
            <a:extLst>
              <a:ext uri="{FF2B5EF4-FFF2-40B4-BE49-F238E27FC236}">
                <a16:creationId xmlns:a16="http://schemas.microsoft.com/office/drawing/2014/main" id="{50A43D84-54B5-9B41-B7BC-1AF2523C14A9}"/>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7771" name="TextBox 12">
            <a:extLst>
              <a:ext uri="{FF2B5EF4-FFF2-40B4-BE49-F238E27FC236}">
                <a16:creationId xmlns:a16="http://schemas.microsoft.com/office/drawing/2014/main" id="{7A4F7E94-C25A-044F-8750-78FEBD2165CE}"/>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GameKit</a:t>
            </a:r>
          </a:p>
        </p:txBody>
      </p:sp>
      <p:pic>
        <p:nvPicPr>
          <p:cNvPr id="13" name="Graphic 12">
            <a:extLst>
              <a:ext uri="{FF2B5EF4-FFF2-40B4-BE49-F238E27FC236}">
                <a16:creationId xmlns:a16="http://schemas.microsoft.com/office/drawing/2014/main" id="{0A1EB609-3DE3-F243-83AE-5E5E93DDC15F}"/>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7516812" y="1184275"/>
            <a:ext cx="762000" cy="762000"/>
          </a:xfrm>
          <a:prstGeom prst="rect">
            <a:avLst/>
          </a:prstGeom>
        </p:spPr>
      </p:pic>
      <p:sp>
        <p:nvSpPr>
          <p:cNvPr id="14" name="TextBox 11">
            <a:extLst>
              <a:ext uri="{FF2B5EF4-FFF2-40B4-BE49-F238E27FC236}">
                <a16:creationId xmlns:a16="http://schemas.microsoft.com/office/drawing/2014/main" id="{D68A6906-6700-024F-9385-80CD7134BF2E}"/>
              </a:ext>
            </a:extLst>
          </p:cNvPr>
          <p:cNvSpPr txBox="1">
            <a:spLocks noChangeArrowheads="1"/>
          </p:cNvSpPr>
          <p:nvPr/>
        </p:nvSpPr>
        <p:spPr bwMode="auto">
          <a:xfrm>
            <a:off x="6756500"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GameSparks</a:t>
            </a:r>
          </a:p>
        </p:txBody>
      </p:sp>
      <p:pic>
        <p:nvPicPr>
          <p:cNvPr id="15" name="Graphic 23">
            <a:extLst>
              <a:ext uri="{FF2B5EF4-FFF2-40B4-BE49-F238E27FC236}">
                <a16:creationId xmlns:a16="http://schemas.microsoft.com/office/drawing/2014/main" id="{5CC55D05-B131-F941-9222-F7EF5B784E09}"/>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981551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Box 15">
            <a:extLst>
              <a:ext uri="{FF2B5EF4-FFF2-40B4-BE49-F238E27FC236}">
                <a16:creationId xmlns:a16="http://schemas.microsoft.com/office/drawing/2014/main" id="{520C492F-2EF8-DA4E-862A-2568D3DE12A7}"/>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Open 3D Engine</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7761" name="Graphic 10">
            <a:extLst>
              <a:ext uri="{FF2B5EF4-FFF2-40B4-BE49-F238E27FC236}">
                <a16:creationId xmlns:a16="http://schemas.microsoft.com/office/drawing/2014/main" id="{7ED7175B-91F5-BE4B-A1A5-60D769A1BC04}"/>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7762" name="Title 1">
            <a:extLst>
              <a:ext uri="{FF2B5EF4-FFF2-40B4-BE49-F238E27FC236}">
                <a16:creationId xmlns:a16="http://schemas.microsoft.com/office/drawing/2014/main" id="{BFC53466-849A-8542-867A-99E93B17E218}"/>
              </a:ext>
            </a:extLst>
          </p:cNvPr>
          <p:cNvSpPr>
            <a:spLocks noGrp="1" noChangeArrowheads="1"/>
          </p:cNvSpPr>
          <p:nvPr>
            <p:ph type="title"/>
          </p:nvPr>
        </p:nvSpPr>
        <p:spPr>
          <a:xfrm>
            <a:off x="241300" y="365125"/>
            <a:ext cx="8637588" cy="644525"/>
          </a:xfrm>
        </p:spPr>
        <p:txBody>
          <a:bodyPr/>
          <a:lstStyle/>
          <a:p>
            <a:pPr eaLnBrk="1" hangingPunct="1"/>
            <a:r>
              <a:rPr lang="en-US" altLang="en-US" dirty="0"/>
              <a:t>Game Tech</a:t>
            </a:r>
          </a:p>
        </p:txBody>
      </p:sp>
      <p:sp>
        <p:nvSpPr>
          <p:cNvPr id="117763" name="Footer Placeholder 2">
            <a:extLst>
              <a:ext uri="{FF2B5EF4-FFF2-40B4-BE49-F238E27FC236}">
                <a16:creationId xmlns:a16="http://schemas.microsoft.com/office/drawing/2014/main" id="{0BC5DFCF-1555-794A-AF74-C83A694CB003}"/>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117764" name="Slide Number Placeholder 3">
            <a:extLst>
              <a:ext uri="{FF2B5EF4-FFF2-40B4-BE49-F238E27FC236}">
                <a16:creationId xmlns:a16="http://schemas.microsoft.com/office/drawing/2014/main" id="{2DAECAF5-A1DC-9346-A0D5-72F9F8BC8705}"/>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869B7A88-82AF-E341-9017-7316E97C4225}" type="slidenum">
              <a:rPr lang="en-US" altLang="en-US" smtClean="0">
                <a:solidFill>
                  <a:srgbClr val="161E2D"/>
                </a:solidFill>
                <a:latin typeface="Arial" panose="020B0604020202020204" pitchFamily="34" charset="0"/>
              </a:rPr>
              <a:pPr fontAlgn="base">
                <a:spcBef>
                  <a:spcPct val="0"/>
                </a:spcBef>
                <a:spcAft>
                  <a:spcPct val="0"/>
                </a:spcAft>
              </a:pPr>
              <a:t>88</a:t>
            </a:fld>
            <a:endParaRPr lang="en-US" altLang="en-US" dirty="0">
              <a:solidFill>
                <a:srgbClr val="161E2D"/>
              </a:solidFill>
              <a:latin typeface="Arial" panose="020B0604020202020204" pitchFamily="34" charset="0"/>
            </a:endParaRPr>
          </a:p>
        </p:txBody>
      </p:sp>
      <p:sp>
        <p:nvSpPr>
          <p:cNvPr id="117765" name="Text Placeholder 4">
            <a:extLst>
              <a:ext uri="{FF2B5EF4-FFF2-40B4-BE49-F238E27FC236}">
                <a16:creationId xmlns:a16="http://schemas.microsoft.com/office/drawing/2014/main" id="{AB9DADAD-B8DC-F141-A67E-B9E1D79A2005}"/>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2/2</a:t>
            </a:r>
          </a:p>
        </p:txBody>
      </p:sp>
      <p:sp>
        <p:nvSpPr>
          <p:cNvPr id="117766" name="TextBox 6">
            <a:extLst>
              <a:ext uri="{FF2B5EF4-FFF2-40B4-BE49-F238E27FC236}">
                <a16:creationId xmlns:a16="http://schemas.microsoft.com/office/drawing/2014/main" id="{2401B00E-C727-4144-8BC8-1C9691328F8E}"/>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Lumberyard</a:t>
            </a:r>
          </a:p>
        </p:txBody>
      </p:sp>
      <p:cxnSp>
        <p:nvCxnSpPr>
          <p:cNvPr id="8" name="Straight Connector 7">
            <a:extLst>
              <a:ext uri="{FF2B5EF4-FFF2-40B4-BE49-F238E27FC236}">
                <a16:creationId xmlns:a16="http://schemas.microsoft.com/office/drawing/2014/main" id="{DD771EED-1D41-7C40-B21C-94AAED8F60DB}"/>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EDFEDF3C-D0BD-1E42-AE06-09FBCDFC43CA}"/>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1B572A5-777E-9545-918D-3AC84AD847D8}"/>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121622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8785" name="Graphic 9">
            <a:extLst>
              <a:ext uri="{FF2B5EF4-FFF2-40B4-BE49-F238E27FC236}">
                <a16:creationId xmlns:a16="http://schemas.microsoft.com/office/drawing/2014/main" id="{C0FE689E-2060-AD41-8DFE-FABAF442F961}"/>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6600"/>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8786" name="Title 1">
            <a:extLst>
              <a:ext uri="{FF2B5EF4-FFF2-40B4-BE49-F238E27FC236}">
                <a16:creationId xmlns:a16="http://schemas.microsoft.com/office/drawing/2014/main" id="{47023CA4-E6F1-F842-91A0-521DA8D1D53B}"/>
              </a:ext>
            </a:extLst>
          </p:cNvPr>
          <p:cNvSpPr>
            <a:spLocks noGrp="1" noChangeArrowheads="1"/>
          </p:cNvSpPr>
          <p:nvPr>
            <p:ph type="ctrTitle"/>
          </p:nvPr>
        </p:nvSpPr>
        <p:spPr>
          <a:xfrm>
            <a:off x="290513" y="2101850"/>
            <a:ext cx="8196262" cy="2251075"/>
          </a:xfrm>
        </p:spPr>
        <p:txBody>
          <a:bodyPr/>
          <a:lstStyle/>
          <a:p>
            <a:pPr eaLnBrk="1" hangingPunct="1"/>
            <a:r>
              <a:rPr lang="en-US" altLang="en-US" dirty="0"/>
              <a:t>Internet of</a:t>
            </a:r>
            <a:br>
              <a:rPr lang="en-US" altLang="en-US" dirty="0"/>
            </a:br>
            <a:r>
              <a:rPr lang="en-US" altLang="en-US" dirty="0"/>
              <a:t>Things</a:t>
            </a:r>
          </a:p>
        </p:txBody>
      </p:sp>
      <p:sp>
        <p:nvSpPr>
          <p:cNvPr id="118787" name="Footer Placeholder 2">
            <a:extLst>
              <a:ext uri="{FF2B5EF4-FFF2-40B4-BE49-F238E27FC236}">
                <a16:creationId xmlns:a16="http://schemas.microsoft.com/office/drawing/2014/main" id="{E3544A25-5628-0D47-B798-DFEE55B0C066}"/>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118788" name="Slide Number Placeholder 3">
            <a:extLst>
              <a:ext uri="{FF2B5EF4-FFF2-40B4-BE49-F238E27FC236}">
                <a16:creationId xmlns:a16="http://schemas.microsoft.com/office/drawing/2014/main" id="{85B542CB-C8C7-B54C-8EF9-A3F3A70E1E7B}"/>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6D3E1F94-8FB0-D24B-80EC-9D18AE6BDFD7}" type="slidenum">
              <a:rPr lang="en-US" altLang="en-US" smtClean="0">
                <a:solidFill>
                  <a:srgbClr val="161E2D"/>
                </a:solidFill>
                <a:latin typeface="Arial" panose="020B0604020202020204" pitchFamily="34" charset="0"/>
              </a:rPr>
              <a:pPr fontAlgn="base">
                <a:spcBef>
                  <a:spcPct val="0"/>
                </a:spcBef>
                <a:spcAft>
                  <a:spcPct val="0"/>
                </a:spcAft>
              </a:pPr>
              <a:t>89</a:t>
            </a:fld>
            <a:endParaRPr lang="en-US" altLang="en-US" dirty="0">
              <a:solidFill>
                <a:srgbClr val="161E2D"/>
              </a:solidFill>
              <a:latin typeface="Arial" panose="020B0604020202020204" pitchFamily="34" charset="0"/>
            </a:endParaRPr>
          </a:p>
        </p:txBody>
      </p:sp>
      <p:sp>
        <p:nvSpPr>
          <p:cNvPr id="118789" name="Title 3">
            <a:extLst>
              <a:ext uri="{FF2B5EF4-FFF2-40B4-BE49-F238E27FC236}">
                <a16:creationId xmlns:a16="http://schemas.microsoft.com/office/drawing/2014/main" id="{38CE7250-B7C8-B14F-BF41-01AC5A8D0588}"/>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rgbClr val="161E2D"/>
                </a:solidFill>
                <a:latin typeface="Arial" panose="020B0604020202020204" pitchFamily="34" charset="0"/>
                <a:cs typeface="Arial" panose="020B0604020202020204" pitchFamily="34" charset="0"/>
              </a:rPr>
              <a:t>STANDARD</a:t>
            </a:r>
            <a:br>
              <a:rPr lang="en-US" altLang="en-US" sz="1200" b="1" dirty="0">
                <a:solidFill>
                  <a:srgbClr val="161E2D"/>
                </a:solidFill>
                <a:latin typeface="Arial" panose="020B0604020202020204" pitchFamily="34" charset="0"/>
                <a:cs typeface="Arial" panose="020B0604020202020204" pitchFamily="34" charset="0"/>
              </a:rPr>
            </a:br>
            <a:r>
              <a:rPr lang="en-US" altLang="en-US" sz="1200" b="1" dirty="0">
                <a:solidFill>
                  <a:srgbClr val="161E2D"/>
                </a:solidFill>
                <a:latin typeface="Arial" panose="020B0604020202020204" pitchFamily="34" charset="0"/>
                <a:cs typeface="Arial" panose="020B0604020202020204" pitchFamily="34" charset="0"/>
              </a:rPr>
              <a:t>CATEGORY ICON</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9809" name="Graphic 23">
            <a:extLst>
              <a:ext uri="{FF2B5EF4-FFF2-40B4-BE49-F238E27FC236}">
                <a16:creationId xmlns:a16="http://schemas.microsoft.com/office/drawing/2014/main" id="{24284D40-1350-114D-BBE9-2D98A07B93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551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9810" name="Graphic 21">
            <a:extLst>
              <a:ext uri="{FF2B5EF4-FFF2-40B4-BE49-F238E27FC236}">
                <a16:creationId xmlns:a16="http://schemas.microsoft.com/office/drawing/2014/main" id="{D56D5A51-F9F7-6E48-AAB4-7FD2C95D25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58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9811" name="Graphic 19">
            <a:extLst>
              <a:ext uri="{FF2B5EF4-FFF2-40B4-BE49-F238E27FC236}">
                <a16:creationId xmlns:a16="http://schemas.microsoft.com/office/drawing/2014/main" id="{01FCFD47-4C70-4A4C-AA6A-FBB9936682B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9812" name="Graphic 17">
            <a:extLst>
              <a:ext uri="{FF2B5EF4-FFF2-40B4-BE49-F238E27FC236}">
                <a16:creationId xmlns:a16="http://schemas.microsoft.com/office/drawing/2014/main" id="{EB3D1B55-770E-1D4A-AD38-F839BF33656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76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9813" name="Title 1">
            <a:extLst>
              <a:ext uri="{FF2B5EF4-FFF2-40B4-BE49-F238E27FC236}">
                <a16:creationId xmlns:a16="http://schemas.microsoft.com/office/drawing/2014/main" id="{6185BC52-0D4C-6F44-8AC0-A90EE292CB8B}"/>
              </a:ext>
            </a:extLst>
          </p:cNvPr>
          <p:cNvSpPr>
            <a:spLocks noGrp="1" noChangeArrowheads="1"/>
          </p:cNvSpPr>
          <p:nvPr>
            <p:ph type="title"/>
          </p:nvPr>
        </p:nvSpPr>
        <p:spPr/>
        <p:txBody>
          <a:bodyPr/>
          <a:lstStyle/>
          <a:p>
            <a:pPr eaLnBrk="1" hangingPunct="1"/>
            <a:r>
              <a:rPr lang="en-US" altLang="en-US" dirty="0"/>
              <a:t>Internet of Things</a:t>
            </a:r>
          </a:p>
        </p:txBody>
      </p:sp>
      <p:sp>
        <p:nvSpPr>
          <p:cNvPr id="119816" name="Text Placeholder 4">
            <a:extLst>
              <a:ext uri="{FF2B5EF4-FFF2-40B4-BE49-F238E27FC236}">
                <a16:creationId xmlns:a16="http://schemas.microsoft.com/office/drawing/2014/main" id="{2677461C-62D4-5246-B64E-6E036E06B29B}"/>
              </a:ext>
            </a:extLst>
          </p:cNvPr>
          <p:cNvSpPr>
            <a:spLocks noGrp="1" noChangeArrowheads="1"/>
          </p:cNvSpPr>
          <p:nvPr>
            <p:ph type="body" sz="quarter" idx="10"/>
          </p:nvPr>
        </p:nvSpPr>
        <p:spPr/>
        <p:txBody>
          <a:bodyPr/>
          <a:lstStyle/>
          <a:p>
            <a:pPr eaLnBrk="1" hangingPunct="1"/>
            <a:r>
              <a:rPr lang="en-US" altLang="en-US" dirty="0"/>
              <a:t>1/7</a:t>
            </a:r>
          </a:p>
        </p:txBody>
      </p:sp>
      <p:sp>
        <p:nvSpPr>
          <p:cNvPr id="119814" name="Footer Placeholder 2">
            <a:extLst>
              <a:ext uri="{FF2B5EF4-FFF2-40B4-BE49-F238E27FC236}">
                <a16:creationId xmlns:a16="http://schemas.microsoft.com/office/drawing/2014/main" id="{7FEEF789-64A5-8E4D-BECA-9BE0CDFC420C}"/>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119815" name="Slide Number Placeholder 3">
            <a:extLst>
              <a:ext uri="{FF2B5EF4-FFF2-40B4-BE49-F238E27FC236}">
                <a16:creationId xmlns:a16="http://schemas.microsoft.com/office/drawing/2014/main" id="{23867B9E-226C-5C4F-9F15-F90E76228854}"/>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20D01ABB-AC05-B345-B481-4768FE019850}" type="slidenum">
              <a:rPr lang="en-US" altLang="en-US" smtClean="0">
                <a:solidFill>
                  <a:srgbClr val="161E2D"/>
                </a:solidFill>
                <a:latin typeface="Arial" panose="020B0604020202020204" pitchFamily="34" charset="0"/>
              </a:rPr>
              <a:pPr fontAlgn="base">
                <a:spcBef>
                  <a:spcPct val="0"/>
                </a:spcBef>
                <a:spcAft>
                  <a:spcPct val="0"/>
                </a:spcAft>
              </a:pPr>
              <a:t>90</a:t>
            </a:fld>
            <a:endParaRPr lang="en-US" altLang="en-US" dirty="0">
              <a:solidFill>
                <a:srgbClr val="161E2D"/>
              </a:solidFill>
              <a:latin typeface="Arial" panose="020B0604020202020204" pitchFamily="34" charset="0"/>
            </a:endParaRPr>
          </a:p>
        </p:txBody>
      </p:sp>
      <p:sp>
        <p:nvSpPr>
          <p:cNvPr id="119817" name="TextBox 9">
            <a:extLst>
              <a:ext uri="{FF2B5EF4-FFF2-40B4-BE49-F238E27FC236}">
                <a16:creationId xmlns:a16="http://schemas.microsoft.com/office/drawing/2014/main" id="{78E4D55B-007D-E941-BAD1-06E261EE694E}"/>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FreeRTOS</a:t>
            </a:r>
          </a:p>
        </p:txBody>
      </p:sp>
      <p:cxnSp>
        <p:nvCxnSpPr>
          <p:cNvPr id="11" name="Straight Connector 10">
            <a:extLst>
              <a:ext uri="{FF2B5EF4-FFF2-40B4-BE49-F238E27FC236}">
                <a16:creationId xmlns:a16="http://schemas.microsoft.com/office/drawing/2014/main" id="{5FA95BD4-5A76-BC4F-8529-B045B2828150}"/>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19819" name="TextBox 11">
            <a:extLst>
              <a:ext uri="{FF2B5EF4-FFF2-40B4-BE49-F238E27FC236}">
                <a16:creationId xmlns:a16="http://schemas.microsoft.com/office/drawing/2014/main" id="{2FF1EDE3-C422-9248-BE99-5D2C8E2870D8}"/>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IoT 1-Click</a:t>
            </a:r>
          </a:p>
        </p:txBody>
      </p:sp>
      <p:sp>
        <p:nvSpPr>
          <p:cNvPr id="119820" name="TextBox 12">
            <a:extLst>
              <a:ext uri="{FF2B5EF4-FFF2-40B4-BE49-F238E27FC236}">
                <a16:creationId xmlns:a16="http://schemas.microsoft.com/office/drawing/2014/main" id="{F9FD0DF6-96C4-5E48-9A3F-7FA8AE634248}"/>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IoT Analytics</a:t>
            </a:r>
          </a:p>
        </p:txBody>
      </p:sp>
      <p:cxnSp>
        <p:nvCxnSpPr>
          <p:cNvPr id="14" name="Straight Connector 13">
            <a:extLst>
              <a:ext uri="{FF2B5EF4-FFF2-40B4-BE49-F238E27FC236}">
                <a16:creationId xmlns:a16="http://schemas.microsoft.com/office/drawing/2014/main" id="{0A8AA4C5-1BFF-8345-B0A8-A849A886AAA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9D98775-F849-AF42-AF8A-87F91F30BFCD}"/>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19823" name="TextBox 15">
            <a:extLst>
              <a:ext uri="{FF2B5EF4-FFF2-40B4-BE49-F238E27FC236}">
                <a16:creationId xmlns:a16="http://schemas.microsoft.com/office/drawing/2014/main" id="{2D0012AB-F122-4441-AA54-5CA7BF33EE9E}"/>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IoT Button</a:t>
            </a:r>
          </a:p>
        </p:txBody>
      </p:sp>
      <p:sp>
        <p:nvSpPr>
          <p:cNvPr id="119824" name="TextBox 16">
            <a:extLst>
              <a:ext uri="{FF2B5EF4-FFF2-40B4-BE49-F238E27FC236}">
                <a16:creationId xmlns:a16="http://schemas.microsoft.com/office/drawing/2014/main" id="{20A50FB0-E463-B94F-B372-AA3E78D2DB3C}"/>
              </a:ext>
            </a:extLst>
          </p:cNvPr>
          <p:cNvSpPr txBox="1">
            <a:spLocks noChangeArrowheads="1"/>
          </p:cNvSpPr>
          <p:nvPr/>
        </p:nvSpPr>
        <p:spPr bwMode="auto">
          <a:xfrm>
            <a:off x="6746875" y="3248025"/>
            <a:ext cx="1185863"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Channel</a:t>
            </a:r>
          </a:p>
        </p:txBody>
      </p:sp>
      <p:sp>
        <p:nvSpPr>
          <p:cNvPr id="119825" name="TextBox 18">
            <a:extLst>
              <a:ext uri="{FF2B5EF4-FFF2-40B4-BE49-F238E27FC236}">
                <a16:creationId xmlns:a16="http://schemas.microsoft.com/office/drawing/2014/main" id="{BDC1AB31-D1A1-E64D-96D4-C081A50FE212}"/>
              </a:ext>
            </a:extLst>
          </p:cNvPr>
          <p:cNvSpPr txBox="1">
            <a:spLocks noChangeArrowheads="1"/>
          </p:cNvSpPr>
          <p:nvPr/>
        </p:nvSpPr>
        <p:spPr bwMode="auto">
          <a:xfrm>
            <a:off x="7867650" y="3248025"/>
            <a:ext cx="122713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Dataset</a:t>
            </a:r>
          </a:p>
        </p:txBody>
      </p:sp>
      <p:sp>
        <p:nvSpPr>
          <p:cNvPr id="119826" name="TextBox 20">
            <a:extLst>
              <a:ext uri="{FF2B5EF4-FFF2-40B4-BE49-F238E27FC236}">
                <a16:creationId xmlns:a16="http://schemas.microsoft.com/office/drawing/2014/main" id="{70C7C4C5-12EE-BB40-B556-80A4C2015710}"/>
              </a:ext>
            </a:extLst>
          </p:cNvPr>
          <p:cNvSpPr txBox="1">
            <a:spLocks noChangeArrowheads="1"/>
          </p:cNvSpPr>
          <p:nvPr/>
        </p:nvSpPr>
        <p:spPr bwMode="auto">
          <a:xfrm>
            <a:off x="6723063" y="4373563"/>
            <a:ext cx="120967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Pipeline</a:t>
            </a:r>
          </a:p>
        </p:txBody>
      </p:sp>
      <p:sp>
        <p:nvSpPr>
          <p:cNvPr id="119827" name="TextBox 22">
            <a:extLst>
              <a:ext uri="{FF2B5EF4-FFF2-40B4-BE49-F238E27FC236}">
                <a16:creationId xmlns:a16="http://schemas.microsoft.com/office/drawing/2014/main" id="{9627558F-D4CE-7C4C-8AB6-AEB52ABD49A5}"/>
              </a:ext>
            </a:extLst>
          </p:cNvPr>
          <p:cNvSpPr txBox="1">
            <a:spLocks noChangeArrowheads="1"/>
          </p:cNvSpPr>
          <p:nvPr/>
        </p:nvSpPr>
        <p:spPr bwMode="auto">
          <a:xfrm>
            <a:off x="7867650" y="4373563"/>
            <a:ext cx="122078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Notebook</a:t>
            </a:r>
          </a:p>
        </p:txBody>
      </p:sp>
      <p:sp>
        <p:nvSpPr>
          <p:cNvPr id="119828" name="TextBox 29">
            <a:extLst>
              <a:ext uri="{FF2B5EF4-FFF2-40B4-BE49-F238E27FC236}">
                <a16:creationId xmlns:a16="http://schemas.microsoft.com/office/drawing/2014/main" id="{B38866E0-B851-764A-99E8-7B4A842F891D}"/>
              </a:ext>
            </a:extLst>
          </p:cNvPr>
          <p:cNvSpPr txBox="1">
            <a:spLocks noChangeArrowheads="1"/>
          </p:cNvSpPr>
          <p:nvPr/>
        </p:nvSpPr>
        <p:spPr bwMode="auto">
          <a:xfrm>
            <a:off x="6723063" y="5449888"/>
            <a:ext cx="120967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Data store</a:t>
            </a:r>
          </a:p>
        </p:txBody>
      </p:sp>
      <p:pic>
        <p:nvPicPr>
          <p:cNvPr id="119829" name="Graphic 6">
            <a:extLst>
              <a:ext uri="{FF2B5EF4-FFF2-40B4-BE49-F238E27FC236}">
                <a16:creationId xmlns:a16="http://schemas.microsoft.com/office/drawing/2014/main" id="{9ADD063C-43EC-164C-8708-0D04B358BDA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89775" y="28067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9830" name="Graphic 8">
            <a:extLst>
              <a:ext uri="{FF2B5EF4-FFF2-40B4-BE49-F238E27FC236}">
                <a16:creationId xmlns:a16="http://schemas.microsoft.com/office/drawing/2014/main" id="{696FEBAB-41A9-0946-B6F6-50D90BCAF05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255000" y="28003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9831" name="Graphic 25">
            <a:extLst>
              <a:ext uri="{FF2B5EF4-FFF2-40B4-BE49-F238E27FC236}">
                <a16:creationId xmlns:a16="http://schemas.microsoft.com/office/drawing/2014/main" id="{46F018B3-482F-BD45-A23B-07882D27263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105650" y="39560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9832" name="Graphic 27">
            <a:extLst>
              <a:ext uri="{FF2B5EF4-FFF2-40B4-BE49-F238E27FC236}">
                <a16:creationId xmlns:a16="http://schemas.microsoft.com/office/drawing/2014/main" id="{BD79E935-917A-6744-8456-E0ADD18A323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250238" y="39116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9833" name="Graphic 30">
            <a:extLst>
              <a:ext uri="{FF2B5EF4-FFF2-40B4-BE49-F238E27FC236}">
                <a16:creationId xmlns:a16="http://schemas.microsoft.com/office/drawing/2014/main" id="{CC714B59-2D01-C84D-8162-0A0C53CAAE1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108825" y="50038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0833" name="Graphic 22">
            <a:extLst>
              <a:ext uri="{FF2B5EF4-FFF2-40B4-BE49-F238E27FC236}">
                <a16:creationId xmlns:a16="http://schemas.microsoft.com/office/drawing/2014/main" id="{BB66E0D9-5682-464E-9BFD-D01BE1223F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392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0834" name="Graphic 18">
            <a:extLst>
              <a:ext uri="{FF2B5EF4-FFF2-40B4-BE49-F238E27FC236}">
                <a16:creationId xmlns:a16="http://schemas.microsoft.com/office/drawing/2014/main" id="{309AEF94-506C-084D-8413-0649959AF0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58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0835" name="Graphic 8">
            <a:extLst>
              <a:ext uri="{FF2B5EF4-FFF2-40B4-BE49-F238E27FC236}">
                <a16:creationId xmlns:a16="http://schemas.microsoft.com/office/drawing/2014/main" id="{01A3B0CB-7EA1-FB44-A99D-47EB5CBD686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0836" name="Graphic 6">
            <a:extLst>
              <a:ext uri="{FF2B5EF4-FFF2-40B4-BE49-F238E27FC236}">
                <a16:creationId xmlns:a16="http://schemas.microsoft.com/office/drawing/2014/main" id="{533E58B1-0DDF-9C44-8601-F72411B3829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0837" name="Title 1">
            <a:extLst>
              <a:ext uri="{FF2B5EF4-FFF2-40B4-BE49-F238E27FC236}">
                <a16:creationId xmlns:a16="http://schemas.microsoft.com/office/drawing/2014/main" id="{CC13FB75-665E-E84A-BA19-25B2D4F56B52}"/>
              </a:ext>
            </a:extLst>
          </p:cNvPr>
          <p:cNvSpPr>
            <a:spLocks noGrp="1" noChangeArrowheads="1"/>
          </p:cNvSpPr>
          <p:nvPr>
            <p:ph type="title"/>
          </p:nvPr>
        </p:nvSpPr>
        <p:spPr/>
        <p:txBody>
          <a:bodyPr/>
          <a:lstStyle/>
          <a:p>
            <a:pPr eaLnBrk="1" hangingPunct="1"/>
            <a:r>
              <a:rPr lang="en-US" altLang="en-US" dirty="0"/>
              <a:t>Internet of Things</a:t>
            </a:r>
          </a:p>
        </p:txBody>
      </p:sp>
      <p:sp>
        <p:nvSpPr>
          <p:cNvPr id="120840" name="Text Placeholder 4">
            <a:extLst>
              <a:ext uri="{FF2B5EF4-FFF2-40B4-BE49-F238E27FC236}">
                <a16:creationId xmlns:a16="http://schemas.microsoft.com/office/drawing/2014/main" id="{8B1C30DC-F50F-EA4F-8753-172111C4F5C1}"/>
              </a:ext>
            </a:extLst>
          </p:cNvPr>
          <p:cNvSpPr>
            <a:spLocks noGrp="1" noChangeArrowheads="1"/>
          </p:cNvSpPr>
          <p:nvPr>
            <p:ph type="body" sz="quarter" idx="10"/>
          </p:nvPr>
        </p:nvSpPr>
        <p:spPr/>
        <p:txBody>
          <a:bodyPr/>
          <a:lstStyle/>
          <a:p>
            <a:pPr eaLnBrk="1" hangingPunct="1"/>
            <a:r>
              <a:rPr lang="en-US" altLang="en-US" dirty="0"/>
              <a:t>2/7</a:t>
            </a:r>
          </a:p>
        </p:txBody>
      </p:sp>
      <p:sp>
        <p:nvSpPr>
          <p:cNvPr id="120838" name="Footer Placeholder 2">
            <a:extLst>
              <a:ext uri="{FF2B5EF4-FFF2-40B4-BE49-F238E27FC236}">
                <a16:creationId xmlns:a16="http://schemas.microsoft.com/office/drawing/2014/main" id="{4804CD7F-51BA-5C4B-884D-1C1115D5A9DD}"/>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120839" name="Slide Number Placeholder 3">
            <a:extLst>
              <a:ext uri="{FF2B5EF4-FFF2-40B4-BE49-F238E27FC236}">
                <a16:creationId xmlns:a16="http://schemas.microsoft.com/office/drawing/2014/main" id="{3CA49C30-2599-1044-BED9-1B07222152CA}"/>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94AA343D-FC4D-5C48-A06A-EAA9A69951D9}" type="slidenum">
              <a:rPr lang="en-US" altLang="en-US" smtClean="0">
                <a:solidFill>
                  <a:srgbClr val="161E2D"/>
                </a:solidFill>
                <a:latin typeface="Arial" panose="020B0604020202020204" pitchFamily="34" charset="0"/>
              </a:rPr>
              <a:pPr fontAlgn="base">
                <a:spcBef>
                  <a:spcPct val="0"/>
                </a:spcBef>
                <a:spcAft>
                  <a:spcPct val="0"/>
                </a:spcAft>
              </a:pPr>
              <a:t>91</a:t>
            </a:fld>
            <a:endParaRPr lang="en-US" altLang="en-US" dirty="0">
              <a:solidFill>
                <a:srgbClr val="161E2D"/>
              </a:solidFill>
              <a:latin typeface="Arial" panose="020B0604020202020204" pitchFamily="34" charset="0"/>
            </a:endParaRPr>
          </a:p>
        </p:txBody>
      </p:sp>
      <p:sp>
        <p:nvSpPr>
          <p:cNvPr id="120841" name="TextBox 9">
            <a:extLst>
              <a:ext uri="{FF2B5EF4-FFF2-40B4-BE49-F238E27FC236}">
                <a16:creationId xmlns:a16="http://schemas.microsoft.com/office/drawing/2014/main" id="{145FFB69-350C-7846-9215-4FB7F8BB5C8E}"/>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IoT Core</a:t>
            </a:r>
          </a:p>
        </p:txBody>
      </p:sp>
      <p:cxnSp>
        <p:nvCxnSpPr>
          <p:cNvPr id="11" name="Straight Connector 10">
            <a:extLst>
              <a:ext uri="{FF2B5EF4-FFF2-40B4-BE49-F238E27FC236}">
                <a16:creationId xmlns:a16="http://schemas.microsoft.com/office/drawing/2014/main" id="{5FA95BD4-5A76-BC4F-8529-B045B2828150}"/>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20843" name="TextBox 11">
            <a:extLst>
              <a:ext uri="{FF2B5EF4-FFF2-40B4-BE49-F238E27FC236}">
                <a16:creationId xmlns:a16="http://schemas.microsoft.com/office/drawing/2014/main" id="{FC201611-69C8-0041-82A5-476B23C9C338}"/>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IoT Device</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Defender</a:t>
            </a:r>
          </a:p>
        </p:txBody>
      </p:sp>
      <p:sp>
        <p:nvSpPr>
          <p:cNvPr id="120844" name="TextBox 12">
            <a:extLst>
              <a:ext uri="{FF2B5EF4-FFF2-40B4-BE49-F238E27FC236}">
                <a16:creationId xmlns:a16="http://schemas.microsoft.com/office/drawing/2014/main" id="{565D164A-45ED-6947-BC8B-4EB31132D8AD}"/>
              </a:ext>
            </a:extLst>
          </p:cNvPr>
          <p:cNvSpPr txBox="1">
            <a:spLocks noChangeArrowheads="1"/>
          </p:cNvSpPr>
          <p:nvPr/>
        </p:nvSpPr>
        <p:spPr bwMode="auto">
          <a:xfrm>
            <a:off x="678656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IoT Device </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Management</a:t>
            </a:r>
          </a:p>
        </p:txBody>
      </p:sp>
      <p:cxnSp>
        <p:nvCxnSpPr>
          <p:cNvPr id="14" name="Straight Connector 13">
            <a:extLst>
              <a:ext uri="{FF2B5EF4-FFF2-40B4-BE49-F238E27FC236}">
                <a16:creationId xmlns:a16="http://schemas.microsoft.com/office/drawing/2014/main" id="{0A8AA4C5-1BFF-8345-B0A8-A849A886AAA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9D98775-F849-AF42-AF8A-87F91F30BFCD}"/>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20847" name="TextBox 15">
            <a:extLst>
              <a:ext uri="{FF2B5EF4-FFF2-40B4-BE49-F238E27FC236}">
                <a16:creationId xmlns:a16="http://schemas.microsoft.com/office/drawing/2014/main" id="{3A2F4940-F955-C746-8AEB-42A2DBECEC5C}"/>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IoT Events</a:t>
            </a:r>
          </a:p>
        </p:txBody>
      </p:sp>
      <p:sp>
        <p:nvSpPr>
          <p:cNvPr id="120848" name="TextBox 16">
            <a:extLst>
              <a:ext uri="{FF2B5EF4-FFF2-40B4-BE49-F238E27FC236}">
                <a16:creationId xmlns:a16="http://schemas.microsoft.com/office/drawing/2014/main" id="{CB83434C-6DD1-3746-A9E9-4305046A1728}"/>
              </a:ext>
            </a:extLst>
          </p:cNvPr>
          <p:cNvSpPr txBox="1">
            <a:spLocks noChangeArrowheads="1"/>
          </p:cNvSpPr>
          <p:nvPr/>
        </p:nvSpPr>
        <p:spPr bwMode="auto">
          <a:xfrm>
            <a:off x="4956969" y="3308350"/>
            <a:ext cx="135413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IoT device jobs</a:t>
            </a:r>
          </a:p>
        </p:txBody>
      </p:sp>
      <p:pic>
        <p:nvPicPr>
          <p:cNvPr id="120849" name="Graphic 7">
            <a:extLst>
              <a:ext uri="{FF2B5EF4-FFF2-40B4-BE49-F238E27FC236}">
                <a16:creationId xmlns:a16="http://schemas.microsoft.com/office/drawing/2014/main" id="{F5982A84-0395-9743-829F-6F0D82493FE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05438"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TextBox 16">
            <a:extLst>
              <a:ext uri="{FF2B5EF4-FFF2-40B4-BE49-F238E27FC236}">
                <a16:creationId xmlns:a16="http://schemas.microsoft.com/office/drawing/2014/main" id="{E31BA107-50BB-1478-A2AB-7FF55EDF3FEF}"/>
              </a:ext>
            </a:extLst>
          </p:cNvPr>
          <p:cNvSpPr txBox="1">
            <a:spLocks noChangeArrowheads="1"/>
          </p:cNvSpPr>
          <p:nvPr/>
        </p:nvSpPr>
        <p:spPr bwMode="auto">
          <a:xfrm>
            <a:off x="7239001" y="3308350"/>
            <a:ext cx="135413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Fleet Hub</a:t>
            </a:r>
          </a:p>
        </p:txBody>
      </p:sp>
      <p:pic>
        <p:nvPicPr>
          <p:cNvPr id="20" name="Graphic 7">
            <a:extLst>
              <a:ext uri="{FF2B5EF4-FFF2-40B4-BE49-F238E27FC236}">
                <a16:creationId xmlns:a16="http://schemas.microsoft.com/office/drawing/2014/main" id="{B64E815D-BCE3-6F34-3434-779E7C0F1677}"/>
              </a:ext>
            </a:extLst>
          </p:cNvPr>
          <p:cNvPicPr>
            <a:picLocks noChangeAspect="1" noChangeArrowheads="1"/>
          </p:cNvPicPr>
          <p:nvPr/>
        </p:nvPicPr>
        <p:blipFill>
          <a:blip r:embed="rId7">
            <a:extLst>
              <a:ext uri="{96DAC541-7B7A-43D3-8B79-37D633B846F1}">
                <asvg:svgBlip xmlns:asvg="http://schemas.microsoft.com/office/drawing/2016/SVG/main" r:embed="rId8"/>
              </a:ext>
            </a:extLst>
          </a:blip>
          <a:srcRect/>
          <a:stretch/>
        </p:blipFill>
        <p:spPr bwMode="auto">
          <a:xfrm>
            <a:off x="7687470"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1857" name="Graphic 20">
            <a:extLst>
              <a:ext uri="{FF2B5EF4-FFF2-40B4-BE49-F238E27FC236}">
                <a16:creationId xmlns:a16="http://schemas.microsoft.com/office/drawing/2014/main" id="{ABE77FA7-042E-FB4F-8A29-DC8B3E7AD1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6661"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1858" name="Graphic 17">
            <a:extLst>
              <a:ext uri="{FF2B5EF4-FFF2-40B4-BE49-F238E27FC236}">
                <a16:creationId xmlns:a16="http://schemas.microsoft.com/office/drawing/2014/main" id="{BEA29866-F561-0B41-AFBC-A454631144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7996"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1859" name="Graphic 7">
            <a:extLst>
              <a:ext uri="{FF2B5EF4-FFF2-40B4-BE49-F238E27FC236}">
                <a16:creationId xmlns:a16="http://schemas.microsoft.com/office/drawing/2014/main" id="{C5C14F14-655B-D54D-9BA0-B22A0F60483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76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1860" name="Title 1">
            <a:extLst>
              <a:ext uri="{FF2B5EF4-FFF2-40B4-BE49-F238E27FC236}">
                <a16:creationId xmlns:a16="http://schemas.microsoft.com/office/drawing/2014/main" id="{C5E2DFA1-B9E0-964F-993B-4A346FF2D40A}"/>
              </a:ext>
            </a:extLst>
          </p:cNvPr>
          <p:cNvSpPr>
            <a:spLocks noGrp="1" noChangeArrowheads="1"/>
          </p:cNvSpPr>
          <p:nvPr>
            <p:ph type="title"/>
          </p:nvPr>
        </p:nvSpPr>
        <p:spPr/>
        <p:txBody>
          <a:bodyPr/>
          <a:lstStyle/>
          <a:p>
            <a:pPr eaLnBrk="1" hangingPunct="1"/>
            <a:r>
              <a:rPr lang="en-US" altLang="en-US" dirty="0"/>
              <a:t>Internet of Things</a:t>
            </a:r>
          </a:p>
        </p:txBody>
      </p:sp>
      <p:sp>
        <p:nvSpPr>
          <p:cNvPr id="121863" name="Text Placeholder 4">
            <a:extLst>
              <a:ext uri="{FF2B5EF4-FFF2-40B4-BE49-F238E27FC236}">
                <a16:creationId xmlns:a16="http://schemas.microsoft.com/office/drawing/2014/main" id="{A59F2363-A687-FC42-96E6-CBC86BD0310B}"/>
              </a:ext>
            </a:extLst>
          </p:cNvPr>
          <p:cNvSpPr>
            <a:spLocks noGrp="1" noChangeArrowheads="1"/>
          </p:cNvSpPr>
          <p:nvPr>
            <p:ph type="body" sz="quarter" idx="10"/>
          </p:nvPr>
        </p:nvSpPr>
        <p:spPr/>
        <p:txBody>
          <a:bodyPr/>
          <a:lstStyle/>
          <a:p>
            <a:pPr eaLnBrk="1" hangingPunct="1"/>
            <a:r>
              <a:rPr lang="en-US" altLang="en-US" dirty="0"/>
              <a:t>3/7</a:t>
            </a:r>
          </a:p>
        </p:txBody>
      </p:sp>
      <p:sp>
        <p:nvSpPr>
          <p:cNvPr id="121861" name="Footer Placeholder 2">
            <a:extLst>
              <a:ext uri="{FF2B5EF4-FFF2-40B4-BE49-F238E27FC236}">
                <a16:creationId xmlns:a16="http://schemas.microsoft.com/office/drawing/2014/main" id="{0CB25426-64E5-EA4B-BEE0-76B7FF102FC3}"/>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121862" name="Slide Number Placeholder 3">
            <a:extLst>
              <a:ext uri="{FF2B5EF4-FFF2-40B4-BE49-F238E27FC236}">
                <a16:creationId xmlns:a16="http://schemas.microsoft.com/office/drawing/2014/main" id="{40932401-4E28-2343-8C9C-9EC3E3812090}"/>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003E8D3B-6F79-2241-ACD8-6C23CFCE8BA0}" type="slidenum">
              <a:rPr lang="en-US" altLang="en-US" smtClean="0">
                <a:solidFill>
                  <a:srgbClr val="161E2D"/>
                </a:solidFill>
                <a:latin typeface="Arial" panose="020B0604020202020204" pitchFamily="34" charset="0"/>
              </a:rPr>
              <a:pPr fontAlgn="base">
                <a:spcBef>
                  <a:spcPct val="0"/>
                </a:spcBef>
                <a:spcAft>
                  <a:spcPct val="0"/>
                </a:spcAft>
              </a:pPr>
              <a:t>92</a:t>
            </a:fld>
            <a:endParaRPr lang="en-US" altLang="en-US" dirty="0">
              <a:solidFill>
                <a:srgbClr val="161E2D"/>
              </a:solidFill>
              <a:latin typeface="Arial" panose="020B0604020202020204" pitchFamily="34" charset="0"/>
            </a:endParaRPr>
          </a:p>
        </p:txBody>
      </p:sp>
      <p:sp>
        <p:nvSpPr>
          <p:cNvPr id="121864" name="TextBox 9">
            <a:extLst>
              <a:ext uri="{FF2B5EF4-FFF2-40B4-BE49-F238E27FC236}">
                <a16:creationId xmlns:a16="http://schemas.microsoft.com/office/drawing/2014/main" id="{7809D0B9-34C3-5248-9833-996CE7B9D08A}"/>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IoT Greengrass</a:t>
            </a:r>
          </a:p>
        </p:txBody>
      </p:sp>
      <p:sp>
        <p:nvSpPr>
          <p:cNvPr id="121866" name="TextBox 11">
            <a:extLst>
              <a:ext uri="{FF2B5EF4-FFF2-40B4-BE49-F238E27FC236}">
                <a16:creationId xmlns:a16="http://schemas.microsoft.com/office/drawing/2014/main" id="{168C9888-D333-6A40-8F42-6308CE127EF5}"/>
              </a:ext>
            </a:extLst>
          </p:cNvPr>
          <p:cNvSpPr txBox="1">
            <a:spLocks noChangeArrowheads="1"/>
          </p:cNvSpPr>
          <p:nvPr/>
        </p:nvSpPr>
        <p:spPr bwMode="auto">
          <a:xfrm>
            <a:off x="6758151"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IoT SiteWise</a:t>
            </a:r>
          </a:p>
        </p:txBody>
      </p:sp>
      <p:sp>
        <p:nvSpPr>
          <p:cNvPr id="121867" name="TextBox 12">
            <a:extLst>
              <a:ext uri="{FF2B5EF4-FFF2-40B4-BE49-F238E27FC236}">
                <a16:creationId xmlns:a16="http://schemas.microsoft.com/office/drawing/2014/main" id="{3BF9DD51-9FCC-5649-912A-0E82DF7032F1}"/>
              </a:ext>
            </a:extLst>
          </p:cNvPr>
          <p:cNvSpPr txBox="1">
            <a:spLocks noChangeArrowheads="1"/>
          </p:cNvSpPr>
          <p:nvPr/>
        </p:nvSpPr>
        <p:spPr bwMode="auto">
          <a:xfrm>
            <a:off x="9067361"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IoT Things Graph</a:t>
            </a:r>
          </a:p>
        </p:txBody>
      </p:sp>
      <p:cxnSp>
        <p:nvCxnSpPr>
          <p:cNvPr id="14" name="Straight Connector 13">
            <a:extLst>
              <a:ext uri="{FF2B5EF4-FFF2-40B4-BE49-F238E27FC236}">
                <a16:creationId xmlns:a16="http://schemas.microsoft.com/office/drawing/2014/main" id="{0A8AA4C5-1BFF-8345-B0A8-A849A886AAA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9D98775-F849-AF42-AF8A-87F91F30BFCD}"/>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21870" name="TextBox 15">
            <a:extLst>
              <a:ext uri="{FF2B5EF4-FFF2-40B4-BE49-F238E27FC236}">
                <a16:creationId xmlns:a16="http://schemas.microsoft.com/office/drawing/2014/main" id="{827B600A-D9BC-B047-A401-E6661068C630}"/>
              </a:ext>
            </a:extLst>
          </p:cNvPr>
          <p:cNvSpPr txBox="1">
            <a:spLocks noChangeArrowheads="1"/>
          </p:cNvSpPr>
          <p:nvPr/>
        </p:nvSpPr>
        <p:spPr bwMode="auto">
          <a:xfrm>
            <a:off x="2419480" y="3225886"/>
            <a:ext cx="10354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Connector</a:t>
            </a:r>
          </a:p>
        </p:txBody>
      </p:sp>
      <p:pic>
        <p:nvPicPr>
          <p:cNvPr id="121871" name="Graphic 6">
            <a:extLst>
              <a:ext uri="{FF2B5EF4-FFF2-40B4-BE49-F238E27FC236}">
                <a16:creationId xmlns:a16="http://schemas.microsoft.com/office/drawing/2014/main" id="{A2F37D9A-1C72-1D47-B4DC-278AA39FA1A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03993" y="282783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TextBox 28">
            <a:extLst>
              <a:ext uri="{FF2B5EF4-FFF2-40B4-BE49-F238E27FC236}">
                <a16:creationId xmlns:a16="http://schemas.microsoft.com/office/drawing/2014/main" id="{9207954A-1A39-5546-BE38-AB0A3C43EEF4}"/>
              </a:ext>
            </a:extLst>
          </p:cNvPr>
          <p:cNvSpPr txBox="1">
            <a:spLocks noChangeArrowheads="1"/>
          </p:cNvSpPr>
          <p:nvPr/>
        </p:nvSpPr>
        <p:spPr bwMode="auto">
          <a:xfrm>
            <a:off x="4491354" y="3230563"/>
            <a:ext cx="1035403"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100">
                <a:latin typeface="Arial" panose="020B0604020202020204" pitchFamily="34" charset="0"/>
                <a:cs typeface="Arial" panose="020B0604020202020204" pitchFamily="34" charset="0"/>
              </a:rPr>
              <a:t>Artifact</a:t>
            </a:r>
            <a:endParaRPr lang="en-US" altLang="en-US" sz="1100" dirty="0">
              <a:latin typeface="Arial" panose="020B0604020202020204" pitchFamily="34" charset="0"/>
              <a:ea typeface="Amazon Ember" panose="020B0603020204020204" pitchFamily="34" charset="0"/>
              <a:cs typeface="Arial" panose="020B0604020202020204" pitchFamily="34" charset="0"/>
            </a:endParaRPr>
          </a:p>
        </p:txBody>
      </p:sp>
      <p:sp>
        <p:nvSpPr>
          <p:cNvPr id="30" name="TextBox 25">
            <a:extLst>
              <a:ext uri="{FF2B5EF4-FFF2-40B4-BE49-F238E27FC236}">
                <a16:creationId xmlns:a16="http://schemas.microsoft.com/office/drawing/2014/main" id="{63987334-BED3-EE4D-9BF4-DD46462416A6}"/>
              </a:ext>
            </a:extLst>
          </p:cNvPr>
          <p:cNvSpPr txBox="1">
            <a:spLocks noChangeArrowheads="1"/>
          </p:cNvSpPr>
          <p:nvPr/>
        </p:nvSpPr>
        <p:spPr bwMode="auto">
          <a:xfrm>
            <a:off x="5530964" y="3230563"/>
            <a:ext cx="103824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100">
                <a:latin typeface="Arial" panose="020B0604020202020204" pitchFamily="34" charset="0"/>
                <a:cs typeface="Arial" panose="020B0604020202020204" pitchFamily="34" charset="0"/>
              </a:rPr>
              <a:t>Component</a:t>
            </a:r>
            <a:endParaRPr lang="en-US" altLang="en-US" sz="1100" dirty="0">
              <a:latin typeface="Arial" panose="020B0604020202020204" pitchFamily="34" charset="0"/>
              <a:ea typeface="Amazon Ember" panose="020B0603020204020204" pitchFamily="34" charset="0"/>
              <a:cs typeface="Arial" panose="020B0604020202020204" pitchFamily="34" charset="0"/>
            </a:endParaRPr>
          </a:p>
        </p:txBody>
      </p:sp>
      <p:pic>
        <p:nvPicPr>
          <p:cNvPr id="32" name="Graphic 10">
            <a:extLst>
              <a:ext uri="{FF2B5EF4-FFF2-40B4-BE49-F238E27FC236}">
                <a16:creationId xmlns:a16="http://schemas.microsoft.com/office/drawing/2014/main" id="{BC309BD4-9748-E54E-A55B-C3D557A5C0D1}"/>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4785015" y="27781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 name="Graphic 12">
            <a:extLst>
              <a:ext uri="{FF2B5EF4-FFF2-40B4-BE49-F238E27FC236}">
                <a16:creationId xmlns:a16="http://schemas.microsoft.com/office/drawing/2014/main" id="{1602F942-F1E1-4646-9305-39DD9F533392}"/>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5820418" y="277336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TextBox 35">
            <a:extLst>
              <a:ext uri="{FF2B5EF4-FFF2-40B4-BE49-F238E27FC236}">
                <a16:creationId xmlns:a16="http://schemas.microsoft.com/office/drawing/2014/main" id="{05C5C28B-BEB5-B54C-B24D-DFF39DBA02B6}"/>
              </a:ext>
            </a:extLst>
          </p:cNvPr>
          <p:cNvSpPr txBox="1">
            <a:spLocks noChangeArrowheads="1"/>
          </p:cNvSpPr>
          <p:nvPr/>
        </p:nvSpPr>
        <p:spPr bwMode="auto">
          <a:xfrm>
            <a:off x="3455951" y="4225656"/>
            <a:ext cx="103540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100">
                <a:latin typeface="Arial" panose="020B0604020202020204" pitchFamily="34" charset="0"/>
                <a:cs typeface="Arial" panose="020B0604020202020204" pitchFamily="34" charset="0"/>
              </a:rPr>
              <a:t>Component nucleus</a:t>
            </a:r>
            <a:endParaRPr lang="en-US" altLang="en-US" sz="1100" dirty="0">
              <a:latin typeface="Arial" panose="020B0604020202020204" pitchFamily="34" charset="0"/>
              <a:ea typeface="Amazon Ember" panose="020B0603020204020204" pitchFamily="34" charset="0"/>
              <a:cs typeface="Arial" panose="020B0604020202020204" pitchFamily="34" charset="0"/>
            </a:endParaRPr>
          </a:p>
        </p:txBody>
      </p:sp>
      <p:sp>
        <p:nvSpPr>
          <p:cNvPr id="37" name="TextBox 25">
            <a:extLst>
              <a:ext uri="{FF2B5EF4-FFF2-40B4-BE49-F238E27FC236}">
                <a16:creationId xmlns:a16="http://schemas.microsoft.com/office/drawing/2014/main" id="{9A1FF95D-09D7-334A-A8C8-F4125D9D4278}"/>
              </a:ext>
            </a:extLst>
          </p:cNvPr>
          <p:cNvSpPr txBox="1">
            <a:spLocks noChangeArrowheads="1"/>
          </p:cNvSpPr>
          <p:nvPr/>
        </p:nvSpPr>
        <p:spPr bwMode="auto">
          <a:xfrm>
            <a:off x="4495561" y="4225656"/>
            <a:ext cx="1038247"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100">
                <a:latin typeface="Arial" panose="020B0604020202020204" pitchFamily="34" charset="0"/>
                <a:cs typeface="Arial" panose="020B0604020202020204" pitchFamily="34" charset="0"/>
              </a:rPr>
              <a:t>Component private</a:t>
            </a:r>
            <a:endParaRPr lang="en-US" altLang="en-US" sz="1100" dirty="0">
              <a:latin typeface="Arial" panose="020B0604020202020204" pitchFamily="34" charset="0"/>
              <a:ea typeface="Amazon Ember" panose="020B0603020204020204" pitchFamily="34" charset="0"/>
              <a:cs typeface="Arial" panose="020B0604020202020204" pitchFamily="34" charset="0"/>
            </a:endParaRPr>
          </a:p>
        </p:txBody>
      </p:sp>
      <p:pic>
        <p:nvPicPr>
          <p:cNvPr id="38" name="Graphic 10">
            <a:extLst>
              <a:ext uri="{FF2B5EF4-FFF2-40B4-BE49-F238E27FC236}">
                <a16:creationId xmlns:a16="http://schemas.microsoft.com/office/drawing/2014/main" id="{C95F5957-B0BF-5A40-8DB7-7CAF4BA086FD}"/>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3749612" y="377321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 name="Graphic 12">
            <a:extLst>
              <a:ext uri="{FF2B5EF4-FFF2-40B4-BE49-F238E27FC236}">
                <a16:creationId xmlns:a16="http://schemas.microsoft.com/office/drawing/2014/main" id="{A7EF92A0-3678-6F4F-8280-8417FC05106C}"/>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4785015" y="376845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 name="TextBox 41">
            <a:extLst>
              <a:ext uri="{FF2B5EF4-FFF2-40B4-BE49-F238E27FC236}">
                <a16:creationId xmlns:a16="http://schemas.microsoft.com/office/drawing/2014/main" id="{9C1BEA6F-7FF6-2845-88A1-FB493D4FE8AE}"/>
              </a:ext>
            </a:extLst>
          </p:cNvPr>
          <p:cNvSpPr txBox="1">
            <a:spLocks noChangeArrowheads="1"/>
          </p:cNvSpPr>
          <p:nvPr/>
        </p:nvSpPr>
        <p:spPr bwMode="auto">
          <a:xfrm>
            <a:off x="2318933" y="5287251"/>
            <a:ext cx="121264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100">
                <a:latin typeface="Arial" panose="020B0604020202020204" pitchFamily="34" charset="0"/>
                <a:cs typeface="Arial" panose="020B0604020202020204" pitchFamily="34" charset="0"/>
              </a:rPr>
              <a:t>Interprocess communication</a:t>
            </a:r>
            <a:endParaRPr lang="en-US" altLang="en-US" sz="1100" dirty="0">
              <a:latin typeface="Arial" panose="020B0604020202020204" pitchFamily="34" charset="0"/>
              <a:ea typeface="Amazon Ember" panose="020B0603020204020204" pitchFamily="34" charset="0"/>
              <a:cs typeface="Arial" panose="020B0604020202020204" pitchFamily="34" charset="0"/>
            </a:endParaRPr>
          </a:p>
        </p:txBody>
      </p:sp>
      <p:sp>
        <p:nvSpPr>
          <p:cNvPr id="43" name="TextBox 25">
            <a:extLst>
              <a:ext uri="{FF2B5EF4-FFF2-40B4-BE49-F238E27FC236}">
                <a16:creationId xmlns:a16="http://schemas.microsoft.com/office/drawing/2014/main" id="{F6BC4B89-1F8D-0240-92CD-A4402892BDFC}"/>
              </a:ext>
            </a:extLst>
          </p:cNvPr>
          <p:cNvSpPr txBox="1">
            <a:spLocks noChangeArrowheads="1"/>
          </p:cNvSpPr>
          <p:nvPr/>
        </p:nvSpPr>
        <p:spPr bwMode="auto">
          <a:xfrm>
            <a:off x="3449942" y="5287251"/>
            <a:ext cx="103824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100">
                <a:latin typeface="Arial" panose="020B0604020202020204" pitchFamily="34" charset="0"/>
                <a:cs typeface="Arial" panose="020B0604020202020204" pitchFamily="34" charset="0"/>
              </a:rPr>
              <a:t>Protocol</a:t>
            </a:r>
            <a:endParaRPr lang="en-US" altLang="en-US" sz="1100" dirty="0">
              <a:latin typeface="Arial" panose="020B0604020202020204" pitchFamily="34" charset="0"/>
              <a:ea typeface="Amazon Ember" panose="020B0603020204020204" pitchFamily="34" charset="0"/>
              <a:cs typeface="Arial" panose="020B0604020202020204" pitchFamily="34" charset="0"/>
            </a:endParaRPr>
          </a:p>
        </p:txBody>
      </p:sp>
      <p:pic>
        <p:nvPicPr>
          <p:cNvPr id="44" name="Graphic 10">
            <a:extLst>
              <a:ext uri="{FF2B5EF4-FFF2-40B4-BE49-F238E27FC236}">
                <a16:creationId xmlns:a16="http://schemas.microsoft.com/office/drawing/2014/main" id="{2B15355E-198F-CA4B-8AAD-F8F9BD96339F}"/>
              </a:ext>
            </a:extLst>
          </p:cNvPr>
          <p:cNvPicPr>
            <a:picLocks noChangeAspect="1" noChangeArrowheads="1"/>
          </p:cNvPicPr>
          <p:nvPr/>
        </p:nvPicPr>
        <p:blipFill>
          <a:blip r:embed="rId14">
            <a:extLst>
              <a:ext uri="{96DAC541-7B7A-43D3-8B79-37D633B846F1}">
                <asvg:svgBlip xmlns:asvg="http://schemas.microsoft.com/office/drawing/2016/SVG/main" r:embed="rId15"/>
              </a:ext>
            </a:extLst>
          </a:blip>
          <a:srcRect/>
          <a:stretch/>
        </p:blipFill>
        <p:spPr bwMode="auto">
          <a:xfrm>
            <a:off x="2703993" y="48348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 name="Graphic 12">
            <a:extLst>
              <a:ext uri="{FF2B5EF4-FFF2-40B4-BE49-F238E27FC236}">
                <a16:creationId xmlns:a16="http://schemas.microsoft.com/office/drawing/2014/main" id="{2A8E7868-5D18-6D4C-A392-CA9513136D20}"/>
              </a:ext>
            </a:extLst>
          </p:cNvPr>
          <p:cNvPicPr>
            <a:picLocks noChangeAspect="1" noChangeArrowheads="1"/>
          </p:cNvPicPr>
          <p:nvPr/>
        </p:nvPicPr>
        <p:blipFill>
          <a:blip r:embed="rId16">
            <a:extLst>
              <a:ext uri="{96DAC541-7B7A-43D3-8B79-37D633B846F1}">
                <asvg:svgBlip xmlns:asvg="http://schemas.microsoft.com/office/drawing/2016/SVG/main" r:embed="rId17"/>
              </a:ext>
            </a:extLst>
          </a:blip>
          <a:srcRect/>
          <a:stretch/>
        </p:blipFill>
        <p:spPr bwMode="auto">
          <a:xfrm>
            <a:off x="3739396" y="4830051"/>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 name="TextBox 49">
            <a:extLst>
              <a:ext uri="{FF2B5EF4-FFF2-40B4-BE49-F238E27FC236}">
                <a16:creationId xmlns:a16="http://schemas.microsoft.com/office/drawing/2014/main" id="{368F9421-DB67-F94C-A3C6-5F4466EDCD55}"/>
              </a:ext>
            </a:extLst>
          </p:cNvPr>
          <p:cNvSpPr txBox="1">
            <a:spLocks noChangeArrowheads="1"/>
          </p:cNvSpPr>
          <p:nvPr/>
        </p:nvSpPr>
        <p:spPr bwMode="auto">
          <a:xfrm>
            <a:off x="2265468" y="4225656"/>
            <a:ext cx="1320424"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100">
                <a:latin typeface="Arial" panose="020B0604020202020204" pitchFamily="34" charset="0"/>
                <a:cs typeface="Arial" panose="020B0604020202020204" pitchFamily="34" charset="0"/>
              </a:rPr>
              <a:t>Component machine learning</a:t>
            </a:r>
            <a:endParaRPr lang="en-US" altLang="en-US" sz="1100" dirty="0">
              <a:latin typeface="Arial" panose="020B0604020202020204" pitchFamily="34" charset="0"/>
              <a:ea typeface="Amazon Ember" panose="020B0603020204020204" pitchFamily="34" charset="0"/>
              <a:cs typeface="Arial" panose="020B0604020202020204" pitchFamily="34" charset="0"/>
            </a:endParaRPr>
          </a:p>
        </p:txBody>
      </p:sp>
      <p:pic>
        <p:nvPicPr>
          <p:cNvPr id="51" name="Graphic 10">
            <a:extLst>
              <a:ext uri="{FF2B5EF4-FFF2-40B4-BE49-F238E27FC236}">
                <a16:creationId xmlns:a16="http://schemas.microsoft.com/office/drawing/2014/main" id="{0272BDBC-4909-C145-B43A-FE53354A68B3}"/>
              </a:ext>
            </a:extLst>
          </p:cNvPr>
          <p:cNvPicPr>
            <a:picLocks noChangeAspect="1" noChangeArrowheads="1"/>
          </p:cNvPicPr>
          <p:nvPr/>
        </p:nvPicPr>
        <p:blipFill>
          <a:blip r:embed="rId18">
            <a:extLst>
              <a:ext uri="{96DAC541-7B7A-43D3-8B79-37D633B846F1}">
                <asvg:svgBlip xmlns:asvg="http://schemas.microsoft.com/office/drawing/2016/SVG/main" r:embed="rId19"/>
              </a:ext>
            </a:extLst>
          </a:blip>
          <a:srcRect/>
          <a:stretch/>
        </p:blipFill>
        <p:spPr bwMode="auto">
          <a:xfrm>
            <a:off x="2704096" y="377321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 name="TextBox 51">
            <a:extLst>
              <a:ext uri="{FF2B5EF4-FFF2-40B4-BE49-F238E27FC236}">
                <a16:creationId xmlns:a16="http://schemas.microsoft.com/office/drawing/2014/main" id="{E56CD798-94FC-5643-8793-E99350613FD2}"/>
              </a:ext>
            </a:extLst>
          </p:cNvPr>
          <p:cNvSpPr txBox="1">
            <a:spLocks noChangeArrowheads="1"/>
          </p:cNvSpPr>
          <p:nvPr/>
        </p:nvSpPr>
        <p:spPr bwMode="auto">
          <a:xfrm>
            <a:off x="5535802" y="4220894"/>
            <a:ext cx="103540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100">
                <a:latin typeface="Arial" panose="020B0604020202020204" pitchFamily="34" charset="0"/>
                <a:cs typeface="Arial" panose="020B0604020202020204" pitchFamily="34" charset="0"/>
              </a:rPr>
              <a:t>Component public</a:t>
            </a:r>
            <a:endParaRPr lang="en-US" altLang="en-US" sz="1100" dirty="0">
              <a:latin typeface="Arial" panose="020B0604020202020204" pitchFamily="34" charset="0"/>
              <a:ea typeface="Amazon Ember" panose="020B0603020204020204" pitchFamily="34" charset="0"/>
              <a:cs typeface="Arial" panose="020B0604020202020204" pitchFamily="34" charset="0"/>
            </a:endParaRPr>
          </a:p>
        </p:txBody>
      </p:sp>
      <p:pic>
        <p:nvPicPr>
          <p:cNvPr id="53" name="Graphic 10">
            <a:extLst>
              <a:ext uri="{FF2B5EF4-FFF2-40B4-BE49-F238E27FC236}">
                <a16:creationId xmlns:a16="http://schemas.microsoft.com/office/drawing/2014/main" id="{5775AD50-994D-954F-A785-618352A5846F}"/>
              </a:ext>
            </a:extLst>
          </p:cNvPr>
          <p:cNvPicPr>
            <a:picLocks noChangeAspect="1" noChangeArrowheads="1"/>
          </p:cNvPicPr>
          <p:nvPr/>
        </p:nvPicPr>
        <p:blipFill>
          <a:blip r:embed="rId20">
            <a:extLst>
              <a:ext uri="{96DAC541-7B7A-43D3-8B79-37D633B846F1}">
                <asvg:svgBlip xmlns:asvg="http://schemas.microsoft.com/office/drawing/2016/SVG/main" r:embed="rId21"/>
              </a:ext>
            </a:extLst>
          </a:blip>
          <a:srcRect/>
          <a:stretch/>
        </p:blipFill>
        <p:spPr bwMode="auto">
          <a:xfrm>
            <a:off x="5820418" y="376845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 name="TextBox 25">
            <a:extLst>
              <a:ext uri="{FF2B5EF4-FFF2-40B4-BE49-F238E27FC236}">
                <a16:creationId xmlns:a16="http://schemas.microsoft.com/office/drawing/2014/main" id="{01B37C6A-0978-304F-BB5A-275033CF214D}"/>
              </a:ext>
            </a:extLst>
          </p:cNvPr>
          <p:cNvSpPr txBox="1">
            <a:spLocks noChangeArrowheads="1"/>
          </p:cNvSpPr>
          <p:nvPr/>
        </p:nvSpPr>
        <p:spPr bwMode="auto">
          <a:xfrm>
            <a:off x="3454361" y="3225886"/>
            <a:ext cx="1038247"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100">
                <a:latin typeface="Arial" panose="020B0604020202020204" pitchFamily="34" charset="0"/>
                <a:cs typeface="Arial" panose="020B0604020202020204" pitchFamily="34" charset="0"/>
              </a:rPr>
              <a:t>Stream manager</a:t>
            </a:r>
            <a:endParaRPr lang="en-US" altLang="en-US" sz="1100" dirty="0">
              <a:latin typeface="Arial" panose="020B0604020202020204" pitchFamily="34" charset="0"/>
              <a:ea typeface="Amazon Ember" panose="020B0603020204020204" pitchFamily="34" charset="0"/>
              <a:cs typeface="Arial" panose="020B0604020202020204" pitchFamily="34" charset="0"/>
            </a:endParaRPr>
          </a:p>
        </p:txBody>
      </p:sp>
      <p:pic>
        <p:nvPicPr>
          <p:cNvPr id="61" name="Graphic 12">
            <a:extLst>
              <a:ext uri="{FF2B5EF4-FFF2-40B4-BE49-F238E27FC236}">
                <a16:creationId xmlns:a16="http://schemas.microsoft.com/office/drawing/2014/main" id="{C18358F8-33C1-304C-911B-6FEB1AAFF35D}"/>
              </a:ext>
            </a:extLst>
          </p:cNvPr>
          <p:cNvPicPr>
            <a:picLocks noChangeAspect="1" noChangeArrowheads="1"/>
          </p:cNvPicPr>
          <p:nvPr/>
        </p:nvPicPr>
        <p:blipFill>
          <a:blip r:embed="rId22">
            <a:extLst>
              <a:ext uri="{96DAC541-7B7A-43D3-8B79-37D633B846F1}">
                <asvg:svgBlip xmlns:asvg="http://schemas.microsoft.com/office/drawing/2016/SVG/main" r:embed="rId23"/>
              </a:ext>
            </a:extLst>
          </a:blip>
          <a:srcRect/>
          <a:stretch/>
        </p:blipFill>
        <p:spPr bwMode="auto">
          <a:xfrm>
            <a:off x="3744338" y="276868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 name="TextBox 25">
            <a:extLst>
              <a:ext uri="{FF2B5EF4-FFF2-40B4-BE49-F238E27FC236}">
                <a16:creationId xmlns:a16="http://schemas.microsoft.com/office/drawing/2014/main" id="{E128762E-5C31-BA43-93C4-677F63D8BB36}"/>
              </a:ext>
            </a:extLst>
          </p:cNvPr>
          <p:cNvSpPr txBox="1">
            <a:spLocks noChangeArrowheads="1"/>
          </p:cNvSpPr>
          <p:nvPr/>
        </p:nvSpPr>
        <p:spPr bwMode="auto">
          <a:xfrm>
            <a:off x="4485345" y="5287251"/>
            <a:ext cx="103824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100">
                <a:latin typeface="Arial" panose="020B0604020202020204" pitchFamily="34" charset="0"/>
                <a:cs typeface="Arial" panose="020B0604020202020204" pitchFamily="34" charset="0"/>
              </a:rPr>
              <a:t>Recipe</a:t>
            </a:r>
            <a:endParaRPr lang="en-US" altLang="en-US" sz="1100" dirty="0">
              <a:latin typeface="Arial" panose="020B0604020202020204" pitchFamily="34" charset="0"/>
              <a:ea typeface="Amazon Ember" panose="020B0603020204020204" pitchFamily="34" charset="0"/>
              <a:cs typeface="Arial" panose="020B0604020202020204" pitchFamily="34" charset="0"/>
            </a:endParaRPr>
          </a:p>
        </p:txBody>
      </p:sp>
      <p:pic>
        <p:nvPicPr>
          <p:cNvPr id="63" name="Graphic 12">
            <a:extLst>
              <a:ext uri="{FF2B5EF4-FFF2-40B4-BE49-F238E27FC236}">
                <a16:creationId xmlns:a16="http://schemas.microsoft.com/office/drawing/2014/main" id="{2B2FB22C-C3B3-424E-998D-DE5035E70A71}"/>
              </a:ext>
            </a:extLst>
          </p:cNvPr>
          <p:cNvPicPr>
            <a:picLocks noChangeAspect="1" noChangeArrowheads="1"/>
          </p:cNvPicPr>
          <p:nvPr/>
        </p:nvPicPr>
        <p:blipFill>
          <a:blip r:embed="rId24">
            <a:extLst>
              <a:ext uri="{96DAC541-7B7A-43D3-8B79-37D633B846F1}">
                <asvg:svgBlip xmlns:asvg="http://schemas.microsoft.com/office/drawing/2016/SVG/main" r:embed="rId25"/>
              </a:ext>
            </a:extLst>
          </a:blip>
          <a:srcRect/>
          <a:stretch/>
        </p:blipFill>
        <p:spPr bwMode="auto">
          <a:xfrm>
            <a:off x="4774799" y="4830051"/>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TextBox 39">
            <a:extLst>
              <a:ext uri="{FF2B5EF4-FFF2-40B4-BE49-F238E27FC236}">
                <a16:creationId xmlns:a16="http://schemas.microsoft.com/office/drawing/2014/main" id="{55C83D93-6ECC-1E4F-9494-91C8257363B3}"/>
              </a:ext>
            </a:extLst>
          </p:cNvPr>
          <p:cNvSpPr txBox="1">
            <a:spLocks noChangeArrowheads="1"/>
          </p:cNvSpPr>
          <p:nvPr/>
        </p:nvSpPr>
        <p:spPr bwMode="auto">
          <a:xfrm>
            <a:off x="6878954" y="3230563"/>
            <a:ext cx="1035403"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100">
                <a:latin typeface="Arial" panose="020B0604020202020204" pitchFamily="34" charset="0"/>
                <a:cs typeface="Arial" panose="020B0604020202020204" pitchFamily="34" charset="0"/>
              </a:rPr>
              <a:t>Asset model</a:t>
            </a:r>
            <a:endParaRPr lang="en-US" altLang="en-US" sz="1100" dirty="0">
              <a:latin typeface="Arial" panose="020B0604020202020204" pitchFamily="34" charset="0"/>
              <a:ea typeface="Amazon Ember" panose="020B0603020204020204" pitchFamily="34" charset="0"/>
              <a:cs typeface="Arial" panose="020B0604020202020204" pitchFamily="34" charset="0"/>
            </a:endParaRPr>
          </a:p>
        </p:txBody>
      </p:sp>
      <p:sp>
        <p:nvSpPr>
          <p:cNvPr id="41" name="TextBox 25">
            <a:extLst>
              <a:ext uri="{FF2B5EF4-FFF2-40B4-BE49-F238E27FC236}">
                <a16:creationId xmlns:a16="http://schemas.microsoft.com/office/drawing/2014/main" id="{0F877E84-06DD-9D4A-83AF-67D1C3A13D76}"/>
              </a:ext>
            </a:extLst>
          </p:cNvPr>
          <p:cNvSpPr txBox="1">
            <a:spLocks noChangeArrowheads="1"/>
          </p:cNvSpPr>
          <p:nvPr/>
        </p:nvSpPr>
        <p:spPr bwMode="auto">
          <a:xfrm>
            <a:off x="7918564" y="3230563"/>
            <a:ext cx="103824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100">
                <a:latin typeface="Arial" panose="020B0604020202020204" pitchFamily="34" charset="0"/>
                <a:cs typeface="Arial" panose="020B0604020202020204" pitchFamily="34" charset="0"/>
              </a:rPr>
              <a:t>Asset</a:t>
            </a:r>
            <a:endParaRPr lang="en-US" altLang="en-US" sz="1100" dirty="0">
              <a:latin typeface="Arial" panose="020B0604020202020204" pitchFamily="34" charset="0"/>
              <a:ea typeface="Amazon Ember" panose="020B0603020204020204" pitchFamily="34" charset="0"/>
              <a:cs typeface="Arial" panose="020B0604020202020204" pitchFamily="34" charset="0"/>
            </a:endParaRPr>
          </a:p>
        </p:txBody>
      </p:sp>
      <p:pic>
        <p:nvPicPr>
          <p:cNvPr id="46" name="Graphic 10">
            <a:extLst>
              <a:ext uri="{FF2B5EF4-FFF2-40B4-BE49-F238E27FC236}">
                <a16:creationId xmlns:a16="http://schemas.microsoft.com/office/drawing/2014/main" id="{DC6E8FE3-F326-DE44-89C7-CE8237B3FC0C}"/>
              </a:ext>
            </a:extLst>
          </p:cNvPr>
          <p:cNvPicPr>
            <a:picLocks noChangeAspect="1" noChangeArrowheads="1"/>
          </p:cNvPicPr>
          <p:nvPr/>
        </p:nvPicPr>
        <p:blipFill>
          <a:blip r:embed="rId26">
            <a:extLst>
              <a:ext uri="{96DAC541-7B7A-43D3-8B79-37D633B846F1}">
                <asvg:svgBlip xmlns:asvg="http://schemas.microsoft.com/office/drawing/2016/SVG/main" r:embed="rId27"/>
              </a:ext>
            </a:extLst>
          </a:blip>
          <a:srcRect/>
          <a:stretch/>
        </p:blipFill>
        <p:spPr bwMode="auto">
          <a:xfrm>
            <a:off x="7172615" y="27781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 name="Graphic 12">
            <a:extLst>
              <a:ext uri="{FF2B5EF4-FFF2-40B4-BE49-F238E27FC236}">
                <a16:creationId xmlns:a16="http://schemas.microsoft.com/office/drawing/2014/main" id="{CE9D4BAE-D24E-884C-AC76-56489F1F0FD9}"/>
              </a:ext>
            </a:extLst>
          </p:cNvPr>
          <p:cNvPicPr>
            <a:picLocks noChangeAspect="1" noChangeArrowheads="1"/>
          </p:cNvPicPr>
          <p:nvPr/>
        </p:nvPicPr>
        <p:blipFill>
          <a:blip r:embed="rId28">
            <a:extLst>
              <a:ext uri="{96DAC541-7B7A-43D3-8B79-37D633B846F1}">
                <asvg:svgBlip xmlns:asvg="http://schemas.microsoft.com/office/drawing/2016/SVG/main" r:embed="rId29"/>
              </a:ext>
            </a:extLst>
          </a:blip>
          <a:srcRect/>
          <a:stretch/>
        </p:blipFill>
        <p:spPr bwMode="auto">
          <a:xfrm>
            <a:off x="8208018" y="277336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 name="TextBox 25">
            <a:extLst>
              <a:ext uri="{FF2B5EF4-FFF2-40B4-BE49-F238E27FC236}">
                <a16:creationId xmlns:a16="http://schemas.microsoft.com/office/drawing/2014/main" id="{59C1F5CB-39A1-1D47-A1EA-92BF7889538D}"/>
              </a:ext>
            </a:extLst>
          </p:cNvPr>
          <p:cNvSpPr txBox="1">
            <a:spLocks noChangeArrowheads="1"/>
          </p:cNvSpPr>
          <p:nvPr/>
        </p:nvSpPr>
        <p:spPr bwMode="auto">
          <a:xfrm>
            <a:off x="6883161" y="4225656"/>
            <a:ext cx="103824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100">
                <a:latin typeface="Arial" panose="020B0604020202020204" pitchFamily="34" charset="0"/>
                <a:cs typeface="Arial" panose="020B0604020202020204" pitchFamily="34" charset="0"/>
              </a:rPr>
              <a:t>Properties</a:t>
            </a:r>
            <a:endParaRPr lang="en-US" altLang="en-US" sz="1100" dirty="0">
              <a:latin typeface="Arial" panose="020B0604020202020204" pitchFamily="34" charset="0"/>
              <a:ea typeface="Amazon Ember" panose="020B0603020204020204" pitchFamily="34" charset="0"/>
              <a:cs typeface="Arial" panose="020B0604020202020204" pitchFamily="34" charset="0"/>
            </a:endParaRPr>
          </a:p>
        </p:txBody>
      </p:sp>
      <p:pic>
        <p:nvPicPr>
          <p:cNvPr id="49" name="Graphic 12">
            <a:extLst>
              <a:ext uri="{FF2B5EF4-FFF2-40B4-BE49-F238E27FC236}">
                <a16:creationId xmlns:a16="http://schemas.microsoft.com/office/drawing/2014/main" id="{6F0C21EC-29D7-0843-B656-D7B4F3E8AB7F}"/>
              </a:ext>
            </a:extLst>
          </p:cNvPr>
          <p:cNvPicPr>
            <a:picLocks noChangeAspect="1" noChangeArrowheads="1"/>
          </p:cNvPicPr>
          <p:nvPr/>
        </p:nvPicPr>
        <p:blipFill>
          <a:blip r:embed="rId30">
            <a:extLst>
              <a:ext uri="{96DAC541-7B7A-43D3-8B79-37D633B846F1}">
                <asvg:svgBlip xmlns:asvg="http://schemas.microsoft.com/office/drawing/2016/SVG/main" r:embed="rId31"/>
              </a:ext>
            </a:extLst>
          </a:blip>
          <a:srcRect/>
          <a:stretch/>
        </p:blipFill>
        <p:spPr bwMode="auto">
          <a:xfrm>
            <a:off x="7172615" y="376845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 name="TextBox 53">
            <a:extLst>
              <a:ext uri="{FF2B5EF4-FFF2-40B4-BE49-F238E27FC236}">
                <a16:creationId xmlns:a16="http://schemas.microsoft.com/office/drawing/2014/main" id="{E7843078-663D-7A4F-8F73-97CF3013A389}"/>
              </a:ext>
            </a:extLst>
          </p:cNvPr>
          <p:cNvSpPr txBox="1">
            <a:spLocks noChangeArrowheads="1"/>
          </p:cNvSpPr>
          <p:nvPr/>
        </p:nvSpPr>
        <p:spPr bwMode="auto">
          <a:xfrm>
            <a:off x="7923402" y="4220894"/>
            <a:ext cx="1035403"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100">
                <a:latin typeface="Arial" panose="020B0604020202020204" pitchFamily="34" charset="0"/>
                <a:cs typeface="Arial" panose="020B0604020202020204" pitchFamily="34" charset="0"/>
              </a:rPr>
              <a:t>Data streams</a:t>
            </a:r>
            <a:endParaRPr lang="en-US" altLang="en-US" sz="1100" dirty="0">
              <a:latin typeface="Arial" panose="020B0604020202020204" pitchFamily="34" charset="0"/>
              <a:ea typeface="Amazon Ember" panose="020B0603020204020204" pitchFamily="34" charset="0"/>
              <a:cs typeface="Arial" panose="020B0604020202020204" pitchFamily="34" charset="0"/>
            </a:endParaRPr>
          </a:p>
        </p:txBody>
      </p:sp>
      <p:pic>
        <p:nvPicPr>
          <p:cNvPr id="55" name="Graphic 10">
            <a:extLst>
              <a:ext uri="{FF2B5EF4-FFF2-40B4-BE49-F238E27FC236}">
                <a16:creationId xmlns:a16="http://schemas.microsoft.com/office/drawing/2014/main" id="{D8DB1D1A-07AF-0245-B6F4-C97AD8BCC7D2}"/>
              </a:ext>
            </a:extLst>
          </p:cNvPr>
          <p:cNvPicPr>
            <a:picLocks noChangeAspect="1" noChangeArrowheads="1"/>
          </p:cNvPicPr>
          <p:nvPr/>
        </p:nvPicPr>
        <p:blipFill>
          <a:blip r:embed="rId32">
            <a:extLst>
              <a:ext uri="{96DAC541-7B7A-43D3-8B79-37D633B846F1}">
                <asvg:svgBlip xmlns:asvg="http://schemas.microsoft.com/office/drawing/2016/SVG/main" r:embed="rId33"/>
              </a:ext>
            </a:extLst>
          </a:blip>
          <a:srcRect/>
          <a:stretch/>
        </p:blipFill>
        <p:spPr bwMode="auto">
          <a:xfrm>
            <a:off x="8208018" y="376845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 name="TextBox 25">
            <a:extLst>
              <a:ext uri="{FF2B5EF4-FFF2-40B4-BE49-F238E27FC236}">
                <a16:creationId xmlns:a16="http://schemas.microsoft.com/office/drawing/2014/main" id="{63466DC3-6A3C-8A47-9483-A1C358A8178E}"/>
              </a:ext>
            </a:extLst>
          </p:cNvPr>
          <p:cNvSpPr txBox="1">
            <a:spLocks noChangeArrowheads="1"/>
          </p:cNvSpPr>
          <p:nvPr/>
        </p:nvSpPr>
        <p:spPr bwMode="auto">
          <a:xfrm>
            <a:off x="6872945" y="5287251"/>
            <a:ext cx="1038247"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100">
                <a:latin typeface="Arial" panose="020B0604020202020204" pitchFamily="34" charset="0"/>
                <a:cs typeface="Arial" panose="020B0604020202020204" pitchFamily="34" charset="0"/>
              </a:rPr>
              <a:t>Asset hierarchy</a:t>
            </a:r>
            <a:endParaRPr lang="en-US" altLang="en-US" sz="1100" dirty="0">
              <a:latin typeface="Arial" panose="020B0604020202020204" pitchFamily="34" charset="0"/>
              <a:ea typeface="Amazon Ember" panose="020B0603020204020204" pitchFamily="34" charset="0"/>
              <a:cs typeface="Arial" panose="020B0604020202020204" pitchFamily="34" charset="0"/>
            </a:endParaRPr>
          </a:p>
        </p:txBody>
      </p:sp>
      <p:pic>
        <p:nvPicPr>
          <p:cNvPr id="57" name="Graphic 12">
            <a:extLst>
              <a:ext uri="{FF2B5EF4-FFF2-40B4-BE49-F238E27FC236}">
                <a16:creationId xmlns:a16="http://schemas.microsoft.com/office/drawing/2014/main" id="{65176A35-B25E-EE4D-99BA-C1BA37562585}"/>
              </a:ext>
            </a:extLst>
          </p:cNvPr>
          <p:cNvPicPr>
            <a:picLocks noChangeAspect="1" noChangeArrowheads="1"/>
          </p:cNvPicPr>
          <p:nvPr/>
        </p:nvPicPr>
        <p:blipFill>
          <a:blip r:embed="rId34">
            <a:extLst>
              <a:ext uri="{96DAC541-7B7A-43D3-8B79-37D633B846F1}">
                <asvg:svgBlip xmlns:asvg="http://schemas.microsoft.com/office/drawing/2016/SVG/main" r:embed="rId35"/>
              </a:ext>
            </a:extLst>
          </a:blip>
          <a:srcRect/>
          <a:stretch/>
        </p:blipFill>
        <p:spPr bwMode="auto">
          <a:xfrm>
            <a:off x="7162399" y="4830051"/>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0833" name="Graphic 22">
            <a:extLst>
              <a:ext uri="{FF2B5EF4-FFF2-40B4-BE49-F238E27FC236}">
                <a16:creationId xmlns:a16="http://schemas.microsoft.com/office/drawing/2014/main" id="{BB66E0D9-5682-464E-9BFD-D01BE1223F05}"/>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981392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0834" name="Graphic 18">
            <a:extLst>
              <a:ext uri="{FF2B5EF4-FFF2-40B4-BE49-F238E27FC236}">
                <a16:creationId xmlns:a16="http://schemas.microsoft.com/office/drawing/2014/main" id="{309AEF94-506C-084D-8413-0649959AF064}"/>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75358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0835" name="Graphic 8">
            <a:extLst>
              <a:ext uri="{FF2B5EF4-FFF2-40B4-BE49-F238E27FC236}">
                <a16:creationId xmlns:a16="http://schemas.microsoft.com/office/drawing/2014/main" id="{01A3B0CB-7EA1-FB44-A99D-47EB5CBD6867}"/>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0836" name="Graphic 6">
            <a:extLst>
              <a:ext uri="{FF2B5EF4-FFF2-40B4-BE49-F238E27FC236}">
                <a16:creationId xmlns:a16="http://schemas.microsoft.com/office/drawing/2014/main" id="{533E58B1-0DDF-9C44-8601-F72411B38299}"/>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0837" name="Title 1">
            <a:extLst>
              <a:ext uri="{FF2B5EF4-FFF2-40B4-BE49-F238E27FC236}">
                <a16:creationId xmlns:a16="http://schemas.microsoft.com/office/drawing/2014/main" id="{CC13FB75-665E-E84A-BA19-25B2D4F56B52}"/>
              </a:ext>
            </a:extLst>
          </p:cNvPr>
          <p:cNvSpPr>
            <a:spLocks noGrp="1" noChangeArrowheads="1"/>
          </p:cNvSpPr>
          <p:nvPr>
            <p:ph type="title"/>
          </p:nvPr>
        </p:nvSpPr>
        <p:spPr/>
        <p:txBody>
          <a:bodyPr/>
          <a:lstStyle/>
          <a:p>
            <a:pPr eaLnBrk="1" hangingPunct="1"/>
            <a:r>
              <a:rPr lang="en-US" altLang="en-US" dirty="0"/>
              <a:t>Internet of Things</a:t>
            </a:r>
          </a:p>
        </p:txBody>
      </p:sp>
      <p:sp>
        <p:nvSpPr>
          <p:cNvPr id="120840" name="Text Placeholder 4">
            <a:extLst>
              <a:ext uri="{FF2B5EF4-FFF2-40B4-BE49-F238E27FC236}">
                <a16:creationId xmlns:a16="http://schemas.microsoft.com/office/drawing/2014/main" id="{8B1C30DC-F50F-EA4F-8753-172111C4F5C1}"/>
              </a:ext>
            </a:extLst>
          </p:cNvPr>
          <p:cNvSpPr>
            <a:spLocks noGrp="1" noChangeArrowheads="1"/>
          </p:cNvSpPr>
          <p:nvPr>
            <p:ph type="body" sz="quarter" idx="10"/>
          </p:nvPr>
        </p:nvSpPr>
        <p:spPr/>
        <p:txBody>
          <a:bodyPr/>
          <a:lstStyle/>
          <a:p>
            <a:pPr eaLnBrk="1" hangingPunct="1"/>
            <a:r>
              <a:rPr lang="en-US" altLang="en-US" dirty="0"/>
              <a:t>4/7</a:t>
            </a:r>
          </a:p>
        </p:txBody>
      </p:sp>
      <p:sp>
        <p:nvSpPr>
          <p:cNvPr id="120838" name="Footer Placeholder 2">
            <a:extLst>
              <a:ext uri="{FF2B5EF4-FFF2-40B4-BE49-F238E27FC236}">
                <a16:creationId xmlns:a16="http://schemas.microsoft.com/office/drawing/2014/main" id="{4804CD7F-51BA-5C4B-884D-1C1115D5A9DD}"/>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120839" name="Slide Number Placeholder 3">
            <a:extLst>
              <a:ext uri="{FF2B5EF4-FFF2-40B4-BE49-F238E27FC236}">
                <a16:creationId xmlns:a16="http://schemas.microsoft.com/office/drawing/2014/main" id="{3CA49C30-2599-1044-BED9-1B07222152CA}"/>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94AA343D-FC4D-5C48-A06A-EAA9A69951D9}" type="slidenum">
              <a:rPr lang="en-US" altLang="en-US" smtClean="0">
                <a:solidFill>
                  <a:srgbClr val="161E2D"/>
                </a:solidFill>
                <a:latin typeface="Arial" panose="020B0604020202020204" pitchFamily="34" charset="0"/>
              </a:rPr>
              <a:pPr fontAlgn="base">
                <a:spcBef>
                  <a:spcPct val="0"/>
                </a:spcBef>
                <a:spcAft>
                  <a:spcPct val="0"/>
                </a:spcAft>
              </a:pPr>
              <a:t>93</a:t>
            </a:fld>
            <a:endParaRPr lang="en-US" altLang="en-US" dirty="0">
              <a:solidFill>
                <a:srgbClr val="161E2D"/>
              </a:solidFill>
              <a:latin typeface="Arial" panose="020B0604020202020204" pitchFamily="34" charset="0"/>
            </a:endParaRPr>
          </a:p>
        </p:txBody>
      </p:sp>
      <p:sp>
        <p:nvSpPr>
          <p:cNvPr id="120841" name="TextBox 9">
            <a:extLst>
              <a:ext uri="{FF2B5EF4-FFF2-40B4-BE49-F238E27FC236}">
                <a16:creationId xmlns:a16="http://schemas.microsoft.com/office/drawing/2014/main" id="{145FFB69-350C-7846-9215-4FB7F8BB5C8E}"/>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IoT ExpressLink</a:t>
            </a:r>
          </a:p>
        </p:txBody>
      </p:sp>
      <p:cxnSp>
        <p:nvCxnSpPr>
          <p:cNvPr id="11" name="Straight Connector 10">
            <a:extLst>
              <a:ext uri="{FF2B5EF4-FFF2-40B4-BE49-F238E27FC236}">
                <a16:creationId xmlns:a16="http://schemas.microsoft.com/office/drawing/2014/main" id="{5FA95BD4-5A76-BC4F-8529-B045B2828150}"/>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20843" name="TextBox 11">
            <a:extLst>
              <a:ext uri="{FF2B5EF4-FFF2-40B4-BE49-F238E27FC236}">
                <a16:creationId xmlns:a16="http://schemas.microsoft.com/office/drawing/2014/main" id="{FC201611-69C8-0041-82A5-476B23C9C338}"/>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IoT TwinMaker</a:t>
            </a:r>
          </a:p>
        </p:txBody>
      </p:sp>
      <p:sp>
        <p:nvSpPr>
          <p:cNvPr id="120844" name="TextBox 12">
            <a:extLst>
              <a:ext uri="{FF2B5EF4-FFF2-40B4-BE49-F238E27FC236}">
                <a16:creationId xmlns:a16="http://schemas.microsoft.com/office/drawing/2014/main" id="{565D164A-45ED-6947-BC8B-4EB31132D8AD}"/>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IoT RoboRunner</a:t>
            </a:r>
          </a:p>
        </p:txBody>
      </p:sp>
      <p:cxnSp>
        <p:nvCxnSpPr>
          <p:cNvPr id="14" name="Straight Connector 13">
            <a:extLst>
              <a:ext uri="{FF2B5EF4-FFF2-40B4-BE49-F238E27FC236}">
                <a16:creationId xmlns:a16="http://schemas.microsoft.com/office/drawing/2014/main" id="{0A8AA4C5-1BFF-8345-B0A8-A849A886AAA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9D98775-F849-AF42-AF8A-87F91F30BFCD}"/>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20847" name="TextBox 15">
            <a:extLst>
              <a:ext uri="{FF2B5EF4-FFF2-40B4-BE49-F238E27FC236}">
                <a16:creationId xmlns:a16="http://schemas.microsoft.com/office/drawing/2014/main" id="{3A2F4940-F955-C746-8AEB-42A2DBECEC5C}"/>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IoT FleetWise</a:t>
            </a:r>
          </a:p>
        </p:txBody>
      </p:sp>
    </p:spTree>
    <p:extLst>
      <p:ext uri="{BB962C8B-B14F-4D97-AF65-F5344CB8AC3E}">
        <p14:creationId xmlns:p14="http://schemas.microsoft.com/office/powerpoint/2010/main" val="71945550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0836" name="Graphic 6">
            <a:extLst>
              <a:ext uri="{FF2B5EF4-FFF2-40B4-BE49-F238E27FC236}">
                <a16:creationId xmlns:a16="http://schemas.microsoft.com/office/drawing/2014/main" id="{533E58B1-0DDF-9C44-8601-F72411B38299}"/>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0837" name="Title 1">
            <a:extLst>
              <a:ext uri="{FF2B5EF4-FFF2-40B4-BE49-F238E27FC236}">
                <a16:creationId xmlns:a16="http://schemas.microsoft.com/office/drawing/2014/main" id="{CC13FB75-665E-E84A-BA19-25B2D4F56B52}"/>
              </a:ext>
            </a:extLst>
          </p:cNvPr>
          <p:cNvSpPr>
            <a:spLocks noGrp="1" noChangeArrowheads="1"/>
          </p:cNvSpPr>
          <p:nvPr>
            <p:ph type="title"/>
          </p:nvPr>
        </p:nvSpPr>
        <p:spPr/>
        <p:txBody>
          <a:bodyPr/>
          <a:lstStyle/>
          <a:p>
            <a:pPr eaLnBrk="1" hangingPunct="1"/>
            <a:r>
              <a:rPr lang="en-US" altLang="en-US" dirty="0"/>
              <a:t>Internet of Things</a:t>
            </a:r>
          </a:p>
        </p:txBody>
      </p:sp>
      <p:sp>
        <p:nvSpPr>
          <p:cNvPr id="120840" name="Text Placeholder 4">
            <a:extLst>
              <a:ext uri="{FF2B5EF4-FFF2-40B4-BE49-F238E27FC236}">
                <a16:creationId xmlns:a16="http://schemas.microsoft.com/office/drawing/2014/main" id="{8B1C30DC-F50F-EA4F-8753-172111C4F5C1}"/>
              </a:ext>
            </a:extLst>
          </p:cNvPr>
          <p:cNvSpPr>
            <a:spLocks noGrp="1" noChangeArrowheads="1"/>
          </p:cNvSpPr>
          <p:nvPr>
            <p:ph type="body" sz="quarter" idx="10"/>
          </p:nvPr>
        </p:nvSpPr>
        <p:spPr/>
        <p:txBody>
          <a:bodyPr/>
          <a:lstStyle/>
          <a:p>
            <a:pPr eaLnBrk="1" hangingPunct="1"/>
            <a:r>
              <a:rPr lang="en-US" altLang="en-US" dirty="0"/>
              <a:t>5/7</a:t>
            </a:r>
          </a:p>
        </p:txBody>
      </p:sp>
      <p:sp>
        <p:nvSpPr>
          <p:cNvPr id="120838" name="Footer Placeholder 2">
            <a:extLst>
              <a:ext uri="{FF2B5EF4-FFF2-40B4-BE49-F238E27FC236}">
                <a16:creationId xmlns:a16="http://schemas.microsoft.com/office/drawing/2014/main" id="{4804CD7F-51BA-5C4B-884D-1C1115D5A9DD}"/>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120839" name="Slide Number Placeholder 3">
            <a:extLst>
              <a:ext uri="{FF2B5EF4-FFF2-40B4-BE49-F238E27FC236}">
                <a16:creationId xmlns:a16="http://schemas.microsoft.com/office/drawing/2014/main" id="{3CA49C30-2599-1044-BED9-1B07222152CA}"/>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94AA343D-FC4D-5C48-A06A-EAA9A69951D9}" type="slidenum">
              <a:rPr lang="en-US" altLang="en-US" smtClean="0">
                <a:solidFill>
                  <a:srgbClr val="161E2D"/>
                </a:solidFill>
                <a:latin typeface="Arial" panose="020B0604020202020204" pitchFamily="34" charset="0"/>
              </a:rPr>
              <a:pPr fontAlgn="base">
                <a:spcBef>
                  <a:spcPct val="0"/>
                </a:spcBef>
                <a:spcAft>
                  <a:spcPct val="0"/>
                </a:spcAft>
              </a:pPr>
              <a:t>94</a:t>
            </a:fld>
            <a:endParaRPr lang="en-US" altLang="en-US" dirty="0">
              <a:solidFill>
                <a:srgbClr val="161E2D"/>
              </a:solidFill>
              <a:latin typeface="Arial" panose="020B0604020202020204" pitchFamily="34" charset="0"/>
            </a:endParaRPr>
          </a:p>
        </p:txBody>
      </p:sp>
      <p:sp>
        <p:nvSpPr>
          <p:cNvPr id="120841" name="TextBox 9">
            <a:extLst>
              <a:ext uri="{FF2B5EF4-FFF2-40B4-BE49-F238E27FC236}">
                <a16:creationId xmlns:a16="http://schemas.microsoft.com/office/drawing/2014/main" id="{145FFB69-350C-7846-9215-4FB7F8BB5C8E}"/>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IoT EduKit</a:t>
            </a:r>
          </a:p>
        </p:txBody>
      </p:sp>
      <p:cxnSp>
        <p:nvCxnSpPr>
          <p:cNvPr id="11" name="Straight Connector 10">
            <a:extLst>
              <a:ext uri="{FF2B5EF4-FFF2-40B4-BE49-F238E27FC236}">
                <a16:creationId xmlns:a16="http://schemas.microsoft.com/office/drawing/2014/main" id="{5FA95BD4-5A76-BC4F-8529-B045B2828150}"/>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A8AA4C5-1BFF-8345-B0A8-A849A886AAA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9D98775-F849-AF42-AF8A-87F91F30BFCD}"/>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7653296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1" name="Title 1">
            <a:extLst>
              <a:ext uri="{FF2B5EF4-FFF2-40B4-BE49-F238E27FC236}">
                <a16:creationId xmlns:a16="http://schemas.microsoft.com/office/drawing/2014/main" id="{63974578-8F72-0743-9826-EE7CA9818345}"/>
              </a:ext>
            </a:extLst>
          </p:cNvPr>
          <p:cNvSpPr>
            <a:spLocks noGrp="1" noChangeArrowheads="1"/>
          </p:cNvSpPr>
          <p:nvPr>
            <p:ph type="title"/>
          </p:nvPr>
        </p:nvSpPr>
        <p:spPr>
          <a:xfrm>
            <a:off x="241300" y="365125"/>
            <a:ext cx="8637588" cy="644525"/>
          </a:xfrm>
        </p:spPr>
        <p:txBody>
          <a:bodyPr/>
          <a:lstStyle/>
          <a:p>
            <a:pPr eaLnBrk="1" hangingPunct="1"/>
            <a:r>
              <a:rPr lang="en-US" altLang="en-US" dirty="0"/>
              <a:t>Internet of Things</a:t>
            </a:r>
          </a:p>
        </p:txBody>
      </p:sp>
      <p:sp>
        <p:nvSpPr>
          <p:cNvPr id="122882" name="Footer Placeholder 2">
            <a:extLst>
              <a:ext uri="{FF2B5EF4-FFF2-40B4-BE49-F238E27FC236}">
                <a16:creationId xmlns:a16="http://schemas.microsoft.com/office/drawing/2014/main" id="{E3BD4880-A78B-0343-8FF3-4AEA8441D381}"/>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122883" name="Slide Number Placeholder 3">
            <a:extLst>
              <a:ext uri="{FF2B5EF4-FFF2-40B4-BE49-F238E27FC236}">
                <a16:creationId xmlns:a16="http://schemas.microsoft.com/office/drawing/2014/main" id="{841C4523-4F6F-1144-BA51-620C81FB7473}"/>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022AA9DA-8165-224D-9D31-7801CD0CE0E8}" type="slidenum">
              <a:rPr lang="en-US" altLang="en-US" smtClean="0">
                <a:solidFill>
                  <a:srgbClr val="161E2D"/>
                </a:solidFill>
                <a:latin typeface="Arial" panose="020B0604020202020204" pitchFamily="34" charset="0"/>
              </a:rPr>
              <a:pPr fontAlgn="base">
                <a:spcBef>
                  <a:spcPct val="0"/>
                </a:spcBef>
                <a:spcAft>
                  <a:spcPct val="0"/>
                </a:spcAft>
              </a:pPr>
              <a:t>95</a:t>
            </a:fld>
            <a:endParaRPr lang="en-US" altLang="en-US" dirty="0">
              <a:solidFill>
                <a:srgbClr val="161E2D"/>
              </a:solidFill>
              <a:latin typeface="Arial" panose="020B0604020202020204" pitchFamily="34" charset="0"/>
            </a:endParaRPr>
          </a:p>
        </p:txBody>
      </p:sp>
      <p:sp>
        <p:nvSpPr>
          <p:cNvPr id="122884" name="Text Placeholder 4">
            <a:extLst>
              <a:ext uri="{FF2B5EF4-FFF2-40B4-BE49-F238E27FC236}">
                <a16:creationId xmlns:a16="http://schemas.microsoft.com/office/drawing/2014/main" id="{14A16676-CAFA-264D-A880-13D7C7A2B31E}"/>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6/7</a:t>
            </a:r>
          </a:p>
        </p:txBody>
      </p:sp>
      <p:sp>
        <p:nvSpPr>
          <p:cNvPr id="122885" name="TextBox 5">
            <a:extLst>
              <a:ext uri="{FF2B5EF4-FFF2-40B4-BE49-F238E27FC236}">
                <a16:creationId xmlns:a16="http://schemas.microsoft.com/office/drawing/2014/main" id="{D73893B8-155B-F342-B7B1-06274C41E061}"/>
              </a:ext>
            </a:extLst>
          </p:cNvPr>
          <p:cNvSpPr txBox="1">
            <a:spLocks noChangeArrowheads="1"/>
          </p:cNvSpPr>
          <p:nvPr/>
        </p:nvSpPr>
        <p:spPr bwMode="auto">
          <a:xfrm>
            <a:off x="4038601" y="1687513"/>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IoT actuator</a:t>
            </a:r>
          </a:p>
        </p:txBody>
      </p:sp>
      <p:sp>
        <p:nvSpPr>
          <p:cNvPr id="122886" name="TextBox 6">
            <a:extLst>
              <a:ext uri="{FF2B5EF4-FFF2-40B4-BE49-F238E27FC236}">
                <a16:creationId xmlns:a16="http://schemas.microsoft.com/office/drawing/2014/main" id="{36A56123-04F3-CA4D-9D88-1A12FEAE3605}"/>
              </a:ext>
            </a:extLst>
          </p:cNvPr>
          <p:cNvSpPr txBox="1">
            <a:spLocks noChangeArrowheads="1"/>
          </p:cNvSpPr>
          <p:nvPr/>
        </p:nvSpPr>
        <p:spPr bwMode="auto">
          <a:xfrm>
            <a:off x="5546727" y="1687513"/>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IoT certificate</a:t>
            </a:r>
          </a:p>
        </p:txBody>
      </p:sp>
      <p:sp>
        <p:nvSpPr>
          <p:cNvPr id="122887" name="TextBox 7">
            <a:extLst>
              <a:ext uri="{FF2B5EF4-FFF2-40B4-BE49-F238E27FC236}">
                <a16:creationId xmlns:a16="http://schemas.microsoft.com/office/drawing/2014/main" id="{8869D82E-FE73-3840-96AE-56F0A504171B}"/>
              </a:ext>
            </a:extLst>
          </p:cNvPr>
          <p:cNvSpPr txBox="1">
            <a:spLocks noChangeArrowheads="1"/>
          </p:cNvSpPr>
          <p:nvPr/>
        </p:nvSpPr>
        <p:spPr bwMode="auto">
          <a:xfrm>
            <a:off x="6970644" y="1687513"/>
            <a:ext cx="168592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IoT desired state</a:t>
            </a:r>
          </a:p>
        </p:txBody>
      </p:sp>
      <p:sp>
        <p:nvSpPr>
          <p:cNvPr id="122888" name="TextBox 8">
            <a:extLst>
              <a:ext uri="{FF2B5EF4-FFF2-40B4-BE49-F238E27FC236}">
                <a16:creationId xmlns:a16="http://schemas.microsoft.com/office/drawing/2014/main" id="{5A2EBBD7-0577-2A41-A63F-7DA41ADCAB8E}"/>
              </a:ext>
            </a:extLst>
          </p:cNvPr>
          <p:cNvSpPr txBox="1">
            <a:spLocks noChangeArrowheads="1"/>
          </p:cNvSpPr>
          <p:nvPr/>
        </p:nvSpPr>
        <p:spPr bwMode="auto">
          <a:xfrm>
            <a:off x="8595277" y="1687513"/>
            <a:ext cx="149383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IoT hardware board</a:t>
            </a:r>
          </a:p>
        </p:txBody>
      </p:sp>
      <p:sp>
        <p:nvSpPr>
          <p:cNvPr id="122889" name="TextBox 9">
            <a:extLst>
              <a:ext uri="{FF2B5EF4-FFF2-40B4-BE49-F238E27FC236}">
                <a16:creationId xmlns:a16="http://schemas.microsoft.com/office/drawing/2014/main" id="{43A4B940-A8CC-2E4E-B131-764D8297D81A}"/>
              </a:ext>
            </a:extLst>
          </p:cNvPr>
          <p:cNvSpPr txBox="1">
            <a:spLocks noChangeArrowheads="1"/>
          </p:cNvSpPr>
          <p:nvPr/>
        </p:nvSpPr>
        <p:spPr bwMode="auto">
          <a:xfrm>
            <a:off x="10033553" y="1687513"/>
            <a:ext cx="162718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IoT HTTP protocol</a:t>
            </a:r>
          </a:p>
        </p:txBody>
      </p:sp>
      <p:sp>
        <p:nvSpPr>
          <p:cNvPr id="122890" name="TextBox 10">
            <a:extLst>
              <a:ext uri="{FF2B5EF4-FFF2-40B4-BE49-F238E27FC236}">
                <a16:creationId xmlns:a16="http://schemas.microsoft.com/office/drawing/2014/main" id="{7D9FD882-5576-B34A-BBFF-A1C58F62FF23}"/>
              </a:ext>
            </a:extLst>
          </p:cNvPr>
          <p:cNvSpPr txBox="1">
            <a:spLocks noChangeArrowheads="1"/>
          </p:cNvSpPr>
          <p:nvPr/>
        </p:nvSpPr>
        <p:spPr bwMode="auto">
          <a:xfrm>
            <a:off x="2530475" y="1687513"/>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IoT action</a:t>
            </a:r>
          </a:p>
        </p:txBody>
      </p:sp>
      <p:sp>
        <p:nvSpPr>
          <p:cNvPr id="122891" name="TextBox 11">
            <a:extLst>
              <a:ext uri="{FF2B5EF4-FFF2-40B4-BE49-F238E27FC236}">
                <a16:creationId xmlns:a16="http://schemas.microsoft.com/office/drawing/2014/main" id="{327EA144-4678-734E-B45A-888A3C81FC4D}"/>
              </a:ext>
            </a:extLst>
          </p:cNvPr>
          <p:cNvSpPr txBox="1">
            <a:spLocks noChangeArrowheads="1"/>
          </p:cNvSpPr>
          <p:nvPr/>
        </p:nvSpPr>
        <p:spPr bwMode="auto">
          <a:xfrm>
            <a:off x="4038601" y="2649123"/>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IoT MQTT protocol</a:t>
            </a:r>
          </a:p>
        </p:txBody>
      </p:sp>
      <p:sp>
        <p:nvSpPr>
          <p:cNvPr id="122892" name="TextBox 12">
            <a:extLst>
              <a:ext uri="{FF2B5EF4-FFF2-40B4-BE49-F238E27FC236}">
                <a16:creationId xmlns:a16="http://schemas.microsoft.com/office/drawing/2014/main" id="{5B904706-00E8-EB4A-A58D-96E079DDC876}"/>
              </a:ext>
            </a:extLst>
          </p:cNvPr>
          <p:cNvSpPr txBox="1">
            <a:spLocks noChangeArrowheads="1"/>
          </p:cNvSpPr>
          <p:nvPr/>
        </p:nvSpPr>
        <p:spPr bwMode="auto">
          <a:xfrm>
            <a:off x="5546727" y="2649123"/>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IoT policy</a:t>
            </a:r>
          </a:p>
        </p:txBody>
      </p:sp>
      <p:sp>
        <p:nvSpPr>
          <p:cNvPr id="122893" name="TextBox 13">
            <a:extLst>
              <a:ext uri="{FF2B5EF4-FFF2-40B4-BE49-F238E27FC236}">
                <a16:creationId xmlns:a16="http://schemas.microsoft.com/office/drawing/2014/main" id="{6087574E-63A2-A64D-93E5-BE4BF1DE4B98}"/>
              </a:ext>
            </a:extLst>
          </p:cNvPr>
          <p:cNvSpPr txBox="1">
            <a:spLocks noChangeArrowheads="1"/>
          </p:cNvSpPr>
          <p:nvPr/>
        </p:nvSpPr>
        <p:spPr bwMode="auto">
          <a:xfrm>
            <a:off x="6970644" y="2649123"/>
            <a:ext cx="168592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IoT reported state</a:t>
            </a:r>
          </a:p>
        </p:txBody>
      </p:sp>
      <p:sp>
        <p:nvSpPr>
          <p:cNvPr id="122894" name="TextBox 14">
            <a:extLst>
              <a:ext uri="{FF2B5EF4-FFF2-40B4-BE49-F238E27FC236}">
                <a16:creationId xmlns:a16="http://schemas.microsoft.com/office/drawing/2014/main" id="{49E3FBC8-85A1-4047-807A-CB85EC4534FA}"/>
              </a:ext>
            </a:extLst>
          </p:cNvPr>
          <p:cNvSpPr txBox="1">
            <a:spLocks noChangeArrowheads="1"/>
          </p:cNvSpPr>
          <p:nvPr/>
        </p:nvSpPr>
        <p:spPr bwMode="auto">
          <a:xfrm>
            <a:off x="8595277" y="2649123"/>
            <a:ext cx="149383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IoT rule</a:t>
            </a:r>
          </a:p>
        </p:txBody>
      </p:sp>
      <p:sp>
        <p:nvSpPr>
          <p:cNvPr id="122895" name="TextBox 15">
            <a:extLst>
              <a:ext uri="{FF2B5EF4-FFF2-40B4-BE49-F238E27FC236}">
                <a16:creationId xmlns:a16="http://schemas.microsoft.com/office/drawing/2014/main" id="{42793448-9119-3840-A42C-FBC1438D7626}"/>
              </a:ext>
            </a:extLst>
          </p:cNvPr>
          <p:cNvSpPr txBox="1">
            <a:spLocks noChangeArrowheads="1"/>
          </p:cNvSpPr>
          <p:nvPr/>
        </p:nvSpPr>
        <p:spPr bwMode="auto">
          <a:xfrm>
            <a:off x="10033553" y="2649123"/>
            <a:ext cx="162718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IoT sensor</a:t>
            </a:r>
          </a:p>
        </p:txBody>
      </p:sp>
      <p:sp>
        <p:nvSpPr>
          <p:cNvPr id="122896" name="TextBox 16">
            <a:extLst>
              <a:ext uri="{FF2B5EF4-FFF2-40B4-BE49-F238E27FC236}">
                <a16:creationId xmlns:a16="http://schemas.microsoft.com/office/drawing/2014/main" id="{3213B619-996D-A442-BAD0-3242CEA3E953}"/>
              </a:ext>
            </a:extLst>
          </p:cNvPr>
          <p:cNvSpPr txBox="1">
            <a:spLocks noChangeArrowheads="1"/>
          </p:cNvSpPr>
          <p:nvPr/>
        </p:nvSpPr>
        <p:spPr bwMode="auto">
          <a:xfrm>
            <a:off x="2530475" y="2649123"/>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IoT HTTP/2 protocol</a:t>
            </a:r>
          </a:p>
        </p:txBody>
      </p:sp>
      <p:sp>
        <p:nvSpPr>
          <p:cNvPr id="122897" name="TextBox 17">
            <a:extLst>
              <a:ext uri="{FF2B5EF4-FFF2-40B4-BE49-F238E27FC236}">
                <a16:creationId xmlns:a16="http://schemas.microsoft.com/office/drawing/2014/main" id="{12750394-9980-944D-BF0B-2ABF25DCD44D}"/>
              </a:ext>
            </a:extLst>
          </p:cNvPr>
          <p:cNvSpPr txBox="1">
            <a:spLocks noChangeArrowheads="1"/>
          </p:cNvSpPr>
          <p:nvPr/>
        </p:nvSpPr>
        <p:spPr bwMode="auto">
          <a:xfrm>
            <a:off x="4038601" y="3576775"/>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IoT shadow</a:t>
            </a:r>
          </a:p>
        </p:txBody>
      </p:sp>
      <p:sp>
        <p:nvSpPr>
          <p:cNvPr id="122898" name="TextBox 18">
            <a:extLst>
              <a:ext uri="{FF2B5EF4-FFF2-40B4-BE49-F238E27FC236}">
                <a16:creationId xmlns:a16="http://schemas.microsoft.com/office/drawing/2014/main" id="{3B1341D0-8BAE-0547-89DB-141FA01CFCD3}"/>
              </a:ext>
            </a:extLst>
          </p:cNvPr>
          <p:cNvSpPr txBox="1">
            <a:spLocks noChangeArrowheads="1"/>
          </p:cNvSpPr>
          <p:nvPr/>
        </p:nvSpPr>
        <p:spPr bwMode="auto">
          <a:xfrm>
            <a:off x="5546727" y="3576775"/>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IoT simulator</a:t>
            </a:r>
          </a:p>
        </p:txBody>
      </p:sp>
      <p:sp>
        <p:nvSpPr>
          <p:cNvPr id="122899" name="TextBox 19">
            <a:extLst>
              <a:ext uri="{FF2B5EF4-FFF2-40B4-BE49-F238E27FC236}">
                <a16:creationId xmlns:a16="http://schemas.microsoft.com/office/drawing/2014/main" id="{80C55B36-06C6-0E42-AD65-D84D45D9D989}"/>
              </a:ext>
            </a:extLst>
          </p:cNvPr>
          <p:cNvSpPr txBox="1">
            <a:spLocks noChangeArrowheads="1"/>
          </p:cNvSpPr>
          <p:nvPr/>
        </p:nvSpPr>
        <p:spPr bwMode="auto">
          <a:xfrm>
            <a:off x="6970644" y="3576775"/>
            <a:ext cx="168592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IoT topic</a:t>
            </a:r>
          </a:p>
        </p:txBody>
      </p:sp>
      <p:sp>
        <p:nvSpPr>
          <p:cNvPr id="122900" name="TextBox 20">
            <a:extLst>
              <a:ext uri="{FF2B5EF4-FFF2-40B4-BE49-F238E27FC236}">
                <a16:creationId xmlns:a16="http://schemas.microsoft.com/office/drawing/2014/main" id="{FFC63C29-C367-1B41-B89B-A06FF64E0C1E}"/>
              </a:ext>
            </a:extLst>
          </p:cNvPr>
          <p:cNvSpPr txBox="1">
            <a:spLocks noChangeArrowheads="1"/>
          </p:cNvSpPr>
          <p:nvPr/>
        </p:nvSpPr>
        <p:spPr bwMode="auto">
          <a:xfrm>
            <a:off x="8595277" y="3576775"/>
            <a:ext cx="149383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Alexa skill</a:t>
            </a:r>
          </a:p>
        </p:txBody>
      </p:sp>
      <p:sp>
        <p:nvSpPr>
          <p:cNvPr id="122901" name="TextBox 21">
            <a:extLst>
              <a:ext uri="{FF2B5EF4-FFF2-40B4-BE49-F238E27FC236}">
                <a16:creationId xmlns:a16="http://schemas.microsoft.com/office/drawing/2014/main" id="{98301782-FC3B-B04C-8879-679411C1D35C}"/>
              </a:ext>
            </a:extLst>
          </p:cNvPr>
          <p:cNvSpPr txBox="1">
            <a:spLocks noChangeArrowheads="1"/>
          </p:cNvSpPr>
          <p:nvPr/>
        </p:nvSpPr>
        <p:spPr bwMode="auto">
          <a:xfrm>
            <a:off x="10033553" y="3576775"/>
            <a:ext cx="162718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Alexa Voice Service</a:t>
            </a:r>
          </a:p>
        </p:txBody>
      </p:sp>
      <p:sp>
        <p:nvSpPr>
          <p:cNvPr id="122902" name="TextBox 22">
            <a:extLst>
              <a:ext uri="{FF2B5EF4-FFF2-40B4-BE49-F238E27FC236}">
                <a16:creationId xmlns:a16="http://schemas.microsoft.com/office/drawing/2014/main" id="{D25F6E9C-96ED-CB47-8EB9-51628B943BC7}"/>
              </a:ext>
            </a:extLst>
          </p:cNvPr>
          <p:cNvSpPr txBox="1">
            <a:spLocks noChangeArrowheads="1"/>
          </p:cNvSpPr>
          <p:nvPr/>
        </p:nvSpPr>
        <p:spPr bwMode="auto">
          <a:xfrm>
            <a:off x="2530475" y="3576775"/>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IoT servo</a:t>
            </a:r>
          </a:p>
        </p:txBody>
      </p:sp>
      <p:sp>
        <p:nvSpPr>
          <p:cNvPr id="122903" name="TextBox 23">
            <a:extLst>
              <a:ext uri="{FF2B5EF4-FFF2-40B4-BE49-F238E27FC236}">
                <a16:creationId xmlns:a16="http://schemas.microsoft.com/office/drawing/2014/main" id="{0098CAF4-3D77-8B49-A319-DA0639C03533}"/>
              </a:ext>
            </a:extLst>
          </p:cNvPr>
          <p:cNvSpPr txBox="1">
            <a:spLocks noChangeArrowheads="1"/>
          </p:cNvSpPr>
          <p:nvPr/>
        </p:nvSpPr>
        <p:spPr bwMode="auto">
          <a:xfrm>
            <a:off x="4038601" y="4485929"/>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Echo</a:t>
            </a:r>
          </a:p>
        </p:txBody>
      </p:sp>
      <p:sp>
        <p:nvSpPr>
          <p:cNvPr id="122904" name="TextBox 24">
            <a:extLst>
              <a:ext uri="{FF2B5EF4-FFF2-40B4-BE49-F238E27FC236}">
                <a16:creationId xmlns:a16="http://schemas.microsoft.com/office/drawing/2014/main" id="{434CECFE-35FA-0D4F-9364-B3D2A45D9EDB}"/>
              </a:ext>
            </a:extLst>
          </p:cNvPr>
          <p:cNvSpPr txBox="1">
            <a:spLocks noChangeArrowheads="1"/>
          </p:cNvSpPr>
          <p:nvPr/>
        </p:nvSpPr>
        <p:spPr bwMode="auto">
          <a:xfrm>
            <a:off x="5546727" y="4485929"/>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Fire TV</a:t>
            </a:r>
          </a:p>
        </p:txBody>
      </p:sp>
      <p:sp>
        <p:nvSpPr>
          <p:cNvPr id="122905" name="TextBox 25">
            <a:extLst>
              <a:ext uri="{FF2B5EF4-FFF2-40B4-BE49-F238E27FC236}">
                <a16:creationId xmlns:a16="http://schemas.microsoft.com/office/drawing/2014/main" id="{EAD82772-5372-E54A-96AB-CDB01B2C8248}"/>
              </a:ext>
            </a:extLst>
          </p:cNvPr>
          <p:cNvSpPr txBox="1">
            <a:spLocks noChangeArrowheads="1"/>
          </p:cNvSpPr>
          <p:nvPr/>
        </p:nvSpPr>
        <p:spPr bwMode="auto">
          <a:xfrm>
            <a:off x="6970644" y="4485929"/>
            <a:ext cx="168592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Fire TV Stick</a:t>
            </a:r>
          </a:p>
        </p:txBody>
      </p:sp>
      <p:sp>
        <p:nvSpPr>
          <p:cNvPr id="122906" name="TextBox 26">
            <a:extLst>
              <a:ext uri="{FF2B5EF4-FFF2-40B4-BE49-F238E27FC236}">
                <a16:creationId xmlns:a16="http://schemas.microsoft.com/office/drawing/2014/main" id="{69126E15-E7CF-D141-9051-FA19B3E9ED1C}"/>
              </a:ext>
            </a:extLst>
          </p:cNvPr>
          <p:cNvSpPr txBox="1">
            <a:spLocks noChangeArrowheads="1"/>
          </p:cNvSpPr>
          <p:nvPr/>
        </p:nvSpPr>
        <p:spPr bwMode="auto">
          <a:xfrm>
            <a:off x="8595277" y="4485929"/>
            <a:ext cx="149383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Lambda function</a:t>
            </a:r>
          </a:p>
        </p:txBody>
      </p:sp>
      <p:sp>
        <p:nvSpPr>
          <p:cNvPr id="122907" name="TextBox 27">
            <a:extLst>
              <a:ext uri="{FF2B5EF4-FFF2-40B4-BE49-F238E27FC236}">
                <a16:creationId xmlns:a16="http://schemas.microsoft.com/office/drawing/2014/main" id="{E4E03F40-43ED-604F-B46B-331A09EAFCF2}"/>
              </a:ext>
            </a:extLst>
          </p:cNvPr>
          <p:cNvSpPr txBox="1">
            <a:spLocks noChangeArrowheads="1"/>
          </p:cNvSpPr>
          <p:nvPr/>
        </p:nvSpPr>
        <p:spPr bwMode="auto">
          <a:xfrm>
            <a:off x="10033553" y="4485929"/>
            <a:ext cx="162718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Over-the-air update</a:t>
            </a:r>
          </a:p>
        </p:txBody>
      </p:sp>
      <p:sp>
        <p:nvSpPr>
          <p:cNvPr id="122908" name="TextBox 28">
            <a:extLst>
              <a:ext uri="{FF2B5EF4-FFF2-40B4-BE49-F238E27FC236}">
                <a16:creationId xmlns:a16="http://schemas.microsoft.com/office/drawing/2014/main" id="{E624AB8B-96A2-A747-952A-ECD4E1067B9A}"/>
              </a:ext>
            </a:extLst>
          </p:cNvPr>
          <p:cNvSpPr txBox="1">
            <a:spLocks noChangeArrowheads="1"/>
          </p:cNvSpPr>
          <p:nvPr/>
        </p:nvSpPr>
        <p:spPr bwMode="auto">
          <a:xfrm>
            <a:off x="2530475" y="4485929"/>
            <a:ext cx="15113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Alexa-enabled device</a:t>
            </a:r>
          </a:p>
        </p:txBody>
      </p:sp>
      <p:sp>
        <p:nvSpPr>
          <p:cNvPr id="122909" name="TextBox 29">
            <a:extLst>
              <a:ext uri="{FF2B5EF4-FFF2-40B4-BE49-F238E27FC236}">
                <a16:creationId xmlns:a16="http://schemas.microsoft.com/office/drawing/2014/main" id="{C3CFAA78-CB4F-AE40-8C24-842D1BE1490C}"/>
              </a:ext>
            </a:extLst>
          </p:cNvPr>
          <p:cNvSpPr txBox="1">
            <a:spLocks noChangeArrowheads="1"/>
          </p:cNvSpPr>
          <p:nvPr/>
        </p:nvSpPr>
        <p:spPr bwMode="auto">
          <a:xfrm>
            <a:off x="2530475" y="5404817"/>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Device gateway</a:t>
            </a:r>
          </a:p>
        </p:txBody>
      </p:sp>
      <p:pic>
        <p:nvPicPr>
          <p:cNvPr id="122910" name="Graphic 31">
            <a:extLst>
              <a:ext uri="{FF2B5EF4-FFF2-40B4-BE49-F238E27FC236}">
                <a16:creationId xmlns:a16="http://schemas.microsoft.com/office/drawing/2014/main" id="{FFD11B10-5A28-2B42-B403-4DB95E8EEB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57525" y="12303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11" name="Graphic 33">
            <a:extLst>
              <a:ext uri="{FF2B5EF4-FFF2-40B4-BE49-F238E27FC236}">
                <a16:creationId xmlns:a16="http://schemas.microsoft.com/office/drawing/2014/main" id="{AA6B8D2E-BD45-A14B-9F65-B901BF2CD3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67873" y="123348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12" name="Graphic 35">
            <a:extLst>
              <a:ext uri="{FF2B5EF4-FFF2-40B4-BE49-F238E27FC236}">
                <a16:creationId xmlns:a16="http://schemas.microsoft.com/office/drawing/2014/main" id="{8654DF26-5631-DA47-AC1B-5076CC73265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78221" y="12303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13" name="Graphic 39">
            <a:extLst>
              <a:ext uri="{FF2B5EF4-FFF2-40B4-BE49-F238E27FC236}">
                <a16:creationId xmlns:a16="http://schemas.microsoft.com/office/drawing/2014/main" id="{52ECE5A4-3FB5-7F48-854A-491C490F1A4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88569" y="12303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14" name="Graphic 41">
            <a:extLst>
              <a:ext uri="{FF2B5EF4-FFF2-40B4-BE49-F238E27FC236}">
                <a16:creationId xmlns:a16="http://schemas.microsoft.com/office/drawing/2014/main" id="{1A043F57-48D6-6D4C-A318-9E6AF610E69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098917" y="12303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15" name="Graphic 43">
            <a:extLst>
              <a:ext uri="{FF2B5EF4-FFF2-40B4-BE49-F238E27FC236}">
                <a16:creationId xmlns:a16="http://schemas.microsoft.com/office/drawing/2014/main" id="{2FE4470D-3E59-F14D-9808-00503041B6F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609263" y="12303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16" name="Graphic 45">
            <a:extLst>
              <a:ext uri="{FF2B5EF4-FFF2-40B4-BE49-F238E27FC236}">
                <a16:creationId xmlns:a16="http://schemas.microsoft.com/office/drawing/2014/main" id="{0DB64A26-E8E5-9A41-A10B-40CD10FBBC3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57525" y="219192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17" name="Graphic 47">
            <a:extLst>
              <a:ext uri="{FF2B5EF4-FFF2-40B4-BE49-F238E27FC236}">
                <a16:creationId xmlns:a16="http://schemas.microsoft.com/office/drawing/2014/main" id="{329B1EE8-60D1-6F46-B33B-58712B09356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567873" y="219192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18" name="Graphic 49">
            <a:extLst>
              <a:ext uri="{FF2B5EF4-FFF2-40B4-BE49-F238E27FC236}">
                <a16:creationId xmlns:a16="http://schemas.microsoft.com/office/drawing/2014/main" id="{EEA96EEA-907B-5740-8BFA-EBEEBA8EA24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078221" y="219351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19" name="Graphic 51">
            <a:extLst>
              <a:ext uri="{FF2B5EF4-FFF2-40B4-BE49-F238E27FC236}">
                <a16:creationId xmlns:a16="http://schemas.microsoft.com/office/drawing/2014/main" id="{D1B59892-8611-764F-9F5B-795857D80ED2}"/>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588569" y="219351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20" name="Graphic 53">
            <a:extLst>
              <a:ext uri="{FF2B5EF4-FFF2-40B4-BE49-F238E27FC236}">
                <a16:creationId xmlns:a16="http://schemas.microsoft.com/office/drawing/2014/main" id="{8A501947-453F-7E4F-8F17-0EF8ADB45BD9}"/>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609263" y="219192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21" name="Graphic 55">
            <a:extLst>
              <a:ext uri="{FF2B5EF4-FFF2-40B4-BE49-F238E27FC236}">
                <a16:creationId xmlns:a16="http://schemas.microsoft.com/office/drawing/2014/main" id="{8B73A742-B7A2-A94E-9ED3-A1F916011DB5}"/>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055938" y="315608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22" name="Graphic 57">
            <a:extLst>
              <a:ext uri="{FF2B5EF4-FFF2-40B4-BE49-F238E27FC236}">
                <a16:creationId xmlns:a16="http://schemas.microsoft.com/office/drawing/2014/main" id="{8DDE9AF8-9A6B-3F47-A4B2-30B042C824F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566603" y="3121162"/>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23" name="Graphic 59">
            <a:extLst>
              <a:ext uri="{FF2B5EF4-FFF2-40B4-BE49-F238E27FC236}">
                <a16:creationId xmlns:a16="http://schemas.microsoft.com/office/drawing/2014/main" id="{9CDC4473-3D94-3847-BFBF-76CE283ABB35}"/>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077268" y="315608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24" name="Graphic 61">
            <a:extLst>
              <a:ext uri="{FF2B5EF4-FFF2-40B4-BE49-F238E27FC236}">
                <a16:creationId xmlns:a16="http://schemas.microsoft.com/office/drawing/2014/main" id="{A2DD41AE-FB15-8E48-B125-A5F1FF1EC64D}"/>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587933" y="314973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25" name="Graphic 63">
            <a:extLst>
              <a:ext uri="{FF2B5EF4-FFF2-40B4-BE49-F238E27FC236}">
                <a16:creationId xmlns:a16="http://schemas.microsoft.com/office/drawing/2014/main" id="{8CE5E889-19F1-0E47-88CF-08E750637C3D}"/>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9098598" y="3121162"/>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26" name="Graphic 65">
            <a:extLst>
              <a:ext uri="{FF2B5EF4-FFF2-40B4-BE49-F238E27FC236}">
                <a16:creationId xmlns:a16="http://schemas.microsoft.com/office/drawing/2014/main" id="{716D7F96-4B0D-234B-9505-A8C354B1AA45}"/>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0609263" y="31164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27" name="Graphic 67">
            <a:extLst>
              <a:ext uri="{FF2B5EF4-FFF2-40B4-BE49-F238E27FC236}">
                <a16:creationId xmlns:a16="http://schemas.microsoft.com/office/drawing/2014/main" id="{064AEC46-567D-7D4C-96BE-704407FCB7CB}"/>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060700" y="4033491"/>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28" name="Graphic 69">
            <a:extLst>
              <a:ext uri="{FF2B5EF4-FFF2-40B4-BE49-F238E27FC236}">
                <a16:creationId xmlns:a16="http://schemas.microsoft.com/office/drawing/2014/main" id="{0C0F93B7-3734-6540-9011-8B35EEC74616}"/>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570413" y="4033491"/>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29" name="Graphic 71">
            <a:extLst>
              <a:ext uri="{FF2B5EF4-FFF2-40B4-BE49-F238E27FC236}">
                <a16:creationId xmlns:a16="http://schemas.microsoft.com/office/drawing/2014/main" id="{16358306-588D-C347-997D-04CB6FDAE03F}"/>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6080126" y="402872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30" name="Graphic 73">
            <a:extLst>
              <a:ext uri="{FF2B5EF4-FFF2-40B4-BE49-F238E27FC236}">
                <a16:creationId xmlns:a16="http://schemas.microsoft.com/office/drawing/2014/main" id="{EDA2342A-B4A2-4A42-8D31-7798F6AF4327}"/>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7589839" y="402872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31" name="Graphic 75">
            <a:extLst>
              <a:ext uri="{FF2B5EF4-FFF2-40B4-BE49-F238E27FC236}">
                <a16:creationId xmlns:a16="http://schemas.microsoft.com/office/drawing/2014/main" id="{96A6F3D3-EABA-7844-852C-035A11B34B47}"/>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9099552" y="402872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32" name="Graphic 77">
            <a:extLst>
              <a:ext uri="{FF2B5EF4-FFF2-40B4-BE49-F238E27FC236}">
                <a16:creationId xmlns:a16="http://schemas.microsoft.com/office/drawing/2014/main" id="{F078BCD4-E2A6-6946-8740-7F12499C7EE9}"/>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10609263" y="402396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33" name="Graphic 79">
            <a:extLst>
              <a:ext uri="{FF2B5EF4-FFF2-40B4-BE49-F238E27FC236}">
                <a16:creationId xmlns:a16="http://schemas.microsoft.com/office/drawing/2014/main" id="{F2CF9CD7-DACC-2A46-A3E0-068AC0600A77}"/>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3055938" y="497778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34" name="Graphic 81">
            <a:extLst>
              <a:ext uri="{FF2B5EF4-FFF2-40B4-BE49-F238E27FC236}">
                <a16:creationId xmlns:a16="http://schemas.microsoft.com/office/drawing/2014/main" id="{F9F07484-C2E7-3F4D-A601-7ED6AC8E4DE9}"/>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9098917" y="219033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 name="TextBox 29">
            <a:extLst>
              <a:ext uri="{FF2B5EF4-FFF2-40B4-BE49-F238E27FC236}">
                <a16:creationId xmlns:a16="http://schemas.microsoft.com/office/drawing/2014/main" id="{3A7590A3-067E-9A43-9767-049F1AF24E10}"/>
              </a:ext>
            </a:extLst>
          </p:cNvPr>
          <p:cNvSpPr txBox="1">
            <a:spLocks noChangeArrowheads="1"/>
          </p:cNvSpPr>
          <p:nvPr/>
        </p:nvSpPr>
        <p:spPr bwMode="auto">
          <a:xfrm>
            <a:off x="4038601" y="5404817"/>
            <a:ext cx="15113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AWS IoT Core for </a:t>
            </a:r>
            <a:r>
              <a:rPr lang="en-US" altLang="en-US" sz="1100" dirty="0" err="1">
                <a:latin typeface="Arial" panose="020B0604020202020204" pitchFamily="34" charset="0"/>
                <a:ea typeface="Amazon Ember" panose="020B0603020204020204" pitchFamily="34" charset="0"/>
                <a:cs typeface="Arial" panose="020B0604020202020204" pitchFamily="34" charset="0"/>
              </a:rPr>
              <a:t>LoRaWAN</a:t>
            </a:r>
            <a:r>
              <a:rPr lang="en-US" altLang="en-US" sz="1100" dirty="0">
                <a:latin typeface="Arial" panose="020B0604020202020204" pitchFamily="34" charset="0"/>
                <a:ea typeface="Amazon Ember" panose="020B0603020204020204" pitchFamily="34" charset="0"/>
                <a:cs typeface="Arial" panose="020B0604020202020204" pitchFamily="34" charset="0"/>
              </a:rPr>
              <a:t> protocol</a:t>
            </a:r>
          </a:p>
        </p:txBody>
      </p:sp>
      <p:sp>
        <p:nvSpPr>
          <p:cNvPr id="58" name="TextBox 29">
            <a:extLst>
              <a:ext uri="{FF2B5EF4-FFF2-40B4-BE49-F238E27FC236}">
                <a16:creationId xmlns:a16="http://schemas.microsoft.com/office/drawing/2014/main" id="{0382B33E-E1B3-164F-88FA-A9CBB9A07C7C}"/>
              </a:ext>
            </a:extLst>
          </p:cNvPr>
          <p:cNvSpPr txBox="1">
            <a:spLocks noChangeArrowheads="1"/>
          </p:cNvSpPr>
          <p:nvPr/>
        </p:nvSpPr>
        <p:spPr bwMode="auto">
          <a:xfrm>
            <a:off x="5541964" y="5404817"/>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err="1">
                <a:latin typeface="Arial" panose="020B0604020202020204" pitchFamily="34" charset="0"/>
                <a:ea typeface="Amazon Ember" panose="020B0603020204020204" pitchFamily="34" charset="0"/>
                <a:cs typeface="Arial" panose="020B0604020202020204" pitchFamily="34" charset="0"/>
              </a:rPr>
              <a:t>LoRaWAN protocol</a:t>
            </a:r>
            <a:endParaRPr lang="en-US" altLang="en-US" sz="1100" dirty="0">
              <a:latin typeface="Arial" panose="020B0604020202020204" pitchFamily="34" charset="0"/>
              <a:ea typeface="Amazon Ember" panose="020B0603020204020204" pitchFamily="34" charset="0"/>
              <a:cs typeface="Arial" panose="020B0604020202020204" pitchFamily="34" charset="0"/>
            </a:endParaRPr>
          </a:p>
        </p:txBody>
      </p:sp>
      <p:pic>
        <p:nvPicPr>
          <p:cNvPr id="62" name="Graphic 61">
            <a:extLst>
              <a:ext uri="{FF2B5EF4-FFF2-40B4-BE49-F238E27FC236}">
                <a16:creationId xmlns:a16="http://schemas.microsoft.com/office/drawing/2014/main" id="{F574A1F3-235E-E946-8475-B95A4460395D}"/>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4566603" y="4977780"/>
            <a:ext cx="457200" cy="457200"/>
          </a:xfrm>
          <a:prstGeom prst="rect">
            <a:avLst/>
          </a:prstGeom>
        </p:spPr>
      </p:pic>
      <p:pic>
        <p:nvPicPr>
          <p:cNvPr id="65" name="Graphic 64">
            <a:extLst>
              <a:ext uri="{FF2B5EF4-FFF2-40B4-BE49-F238E27FC236}">
                <a16:creationId xmlns:a16="http://schemas.microsoft.com/office/drawing/2014/main" id="{26609FFC-F2D9-674C-BA1C-62A5407059DD}"/>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6077268" y="4977780"/>
            <a:ext cx="457200" cy="457200"/>
          </a:xfrm>
          <a:prstGeom prst="rect">
            <a:avLst/>
          </a:prstGeom>
        </p:spPr>
      </p:pic>
    </p:spTree>
  </p:cSld>
  <p:clrMapOvr>
    <a:masterClrMapping/>
  </p:clrMapOvr>
</p:sld>
</file>

<file path=ppt/slides/slide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68609" name="Title 3"/>
          <p:cNvSpPr>
            <a:spLocks noGrp="1" noChangeArrowheads="1"/>
          </p:cNvSpPr>
          <p:nvPr>
            <p:ph type="ctrTitle" idx="0"/>
          </p:nvPr>
        </p:nvSpPr>
        <p:spPr>
          <a:xfrm>
            <a:off x="290513" y="2101850"/>
            <a:ext cx="3768725" cy="2251075"/>
          </a:xfrm>
        </p:spPr>
        <p:txBody>
          <a:bodyPr/>
          <a:lstStyle/>
          <a:p>
            <a:pPr eaLnBrk="1" hangingPunct="1">
              <a:defRPr/>
            </a:pPr>
            <a:r>
              <a:rPr lang="en-US" altLang="en-US"/>
              <a:t>Analytics</a:t>
            </a:r>
            <a:endParaRPr lang="en-US" altLang="en-US"/>
          </a:p>
        </p:txBody>
      </p:sp>
      <p:sp>
        <p:nvSpPr>
          <p:cNvPr id="68610" name="Footer Placeholder 1"/>
          <p:cNvSpPr>
            <a:spLocks noGrp="1" noChangeArrowheads="1"/>
          </p:cNvSpPr>
          <p:nvPr>
            <p:ph type="ftr" sz="quarter" idx="10"/>
          </p:nvPr>
        </p:nvSpPr>
        <p:spPr>
          <a:noFill/>
        </p:spPr>
        <p:txBody>
          <a:bodyPr wrap="square" anchorCtr="0">
            <a:prstTxWarp prst="textNoShape">
              <a:avLst/>
            </a:prstTxWarp>
          </a:bodyPr>
          <a:lstStyle>
            <a:lvl1pPr>
              <a:defRPr>
                <a:solidFill>
                  <a:schemeClr val="tx1"/>
                </a:solidFill>
                <a:latin typeface="Calibri"/>
              </a:defRPr>
            </a:lvl1pPr>
            <a:lvl2pPr marL="742950" indent="-285750">
              <a:defRPr>
                <a:solidFill>
                  <a:schemeClr val="tx1"/>
                </a:solidFill>
                <a:latin typeface="Calibri"/>
              </a:defRPr>
            </a:lvl2pPr>
            <a:lvl3pPr marL="1143000" indent="-228600">
              <a:defRPr>
                <a:solidFill>
                  <a:schemeClr val="tx1"/>
                </a:solidFill>
                <a:latin typeface="Calibri"/>
              </a:defRPr>
            </a:lvl3pPr>
            <a:lvl4pPr marL="1600200" indent="-228600">
              <a:defRPr>
                <a:solidFill>
                  <a:schemeClr val="tx1"/>
                </a:solidFill>
                <a:latin typeface="Calibri"/>
              </a:defRPr>
            </a:lvl4pPr>
            <a:lvl5pPr marL="2057400" indent="-228600">
              <a:defRPr>
                <a:solidFill>
                  <a:schemeClr val="tx1"/>
                </a:solidFill>
                <a:latin typeface="Calibri"/>
              </a:defRPr>
            </a:lvl5pPr>
            <a:lvl6pPr marL="2514600" indent="-228600" eaLnBrk="0" fontAlgn="base" hangingPunct="0">
              <a:spcBef>
                <a:spcPct val="0"/>
              </a:spcBef>
              <a:spcAft>
                <a:spcPct val="0"/>
              </a:spcAft>
              <a:defRPr>
                <a:solidFill>
                  <a:schemeClr val="tx1"/>
                </a:solidFill>
                <a:latin typeface="Calibri"/>
              </a:defRPr>
            </a:lvl6pPr>
            <a:lvl7pPr marL="2971800" indent="-228600" eaLnBrk="0" fontAlgn="base" hangingPunct="0">
              <a:spcBef>
                <a:spcPct val="0"/>
              </a:spcBef>
              <a:spcAft>
                <a:spcPct val="0"/>
              </a:spcAft>
              <a:defRPr>
                <a:solidFill>
                  <a:schemeClr val="tx1"/>
                </a:solidFill>
                <a:latin typeface="Calibri"/>
              </a:defRPr>
            </a:lvl7pPr>
            <a:lvl8pPr marL="3429000" indent="-228600" eaLnBrk="0" fontAlgn="base" hangingPunct="0">
              <a:spcBef>
                <a:spcPct val="0"/>
              </a:spcBef>
              <a:spcAft>
                <a:spcPct val="0"/>
              </a:spcAft>
              <a:defRPr>
                <a:solidFill>
                  <a:schemeClr val="tx1"/>
                </a:solidFill>
                <a:latin typeface="Calibri"/>
              </a:defRPr>
            </a:lvl8pPr>
            <a:lvl9pPr marL="3886200" indent="-228600" eaLnBrk="0" fontAlgn="base" hangingPunct="0">
              <a:spcBef>
                <a:spcPct val="0"/>
              </a:spcBef>
              <a:spcAft>
                <a:spcPct val="0"/>
              </a:spcAft>
              <a:defRPr>
                <a:solidFill>
                  <a:schemeClr val="tx1"/>
                </a:solidFill>
                <a:latin typeface="Calibri"/>
              </a:defRPr>
            </a:lvl9pPr>
          </a:lstStyle>
          <a:p>
            <a:pPr>
              <a:spcBef>
                <a:spcPct val="0"/>
              </a:spcBef>
              <a:spcAft>
                <a:spcPct val="0"/>
              </a:spcAft>
              <a:defRPr/>
            </a:pPr>
            <a:r>
              <a:rPr lang="en-US" altLang="en-US">
                <a:solidFill>
                  <a:srgbClr val="161e2d"/>
                </a:solidFill>
                <a:latin typeface="Arial"/>
              </a:rPr>
              <a:t>© 2022, Amazon Web Services, Inc. or its affiliates. All rights reserved.</a:t>
            </a:r>
            <a:endParaRPr lang="en-US" altLang="en-US">
              <a:solidFill>
                <a:srgbClr val="161e2d"/>
              </a:solidFill>
              <a:latin typeface="Arial"/>
            </a:endParaRPr>
          </a:p>
        </p:txBody>
      </p:sp>
      <p:sp>
        <p:nvSpPr>
          <p:cNvPr id="68611" name="Slide Number Placeholder 2"/>
          <p:cNvSpPr>
            <a:spLocks noGrp="1" noChangeArrowheads="1"/>
          </p:cNvSpPr>
          <p:nvPr>
            <p:ph type="sldNum" sz="quarter" idx="11"/>
          </p:nvPr>
        </p:nvSpPr>
        <p:spPr>
          <a:noFill/>
        </p:spPr>
        <p:txBody>
          <a:bodyPr wrap="square" anchorCtr="0">
            <a:prstTxWarp prst="textNoShape">
              <a:avLst/>
            </a:prstTxWarp>
          </a:bodyPr>
          <a:lstStyle>
            <a:lvl1pPr>
              <a:defRPr>
                <a:solidFill>
                  <a:schemeClr val="tx1"/>
                </a:solidFill>
                <a:latin typeface="Calibri"/>
              </a:defRPr>
            </a:lvl1pPr>
            <a:lvl2pPr marL="742950" indent="-285750">
              <a:defRPr>
                <a:solidFill>
                  <a:schemeClr val="tx1"/>
                </a:solidFill>
                <a:latin typeface="Calibri"/>
              </a:defRPr>
            </a:lvl2pPr>
            <a:lvl3pPr marL="1143000" indent="-228600">
              <a:defRPr>
                <a:solidFill>
                  <a:schemeClr val="tx1"/>
                </a:solidFill>
                <a:latin typeface="Calibri"/>
              </a:defRPr>
            </a:lvl3pPr>
            <a:lvl4pPr marL="1600200" indent="-228600">
              <a:defRPr>
                <a:solidFill>
                  <a:schemeClr val="tx1"/>
                </a:solidFill>
                <a:latin typeface="Calibri"/>
              </a:defRPr>
            </a:lvl4pPr>
            <a:lvl5pPr marL="2057400" indent="-228600">
              <a:defRPr>
                <a:solidFill>
                  <a:schemeClr val="tx1"/>
                </a:solidFill>
                <a:latin typeface="Calibri"/>
              </a:defRPr>
            </a:lvl5pPr>
            <a:lvl6pPr marL="2514600" indent="-228600" eaLnBrk="0" fontAlgn="base" hangingPunct="0">
              <a:spcBef>
                <a:spcPct val="0"/>
              </a:spcBef>
              <a:spcAft>
                <a:spcPct val="0"/>
              </a:spcAft>
              <a:defRPr>
                <a:solidFill>
                  <a:schemeClr val="tx1"/>
                </a:solidFill>
                <a:latin typeface="Calibri"/>
              </a:defRPr>
            </a:lvl6pPr>
            <a:lvl7pPr marL="2971800" indent="-228600" eaLnBrk="0" fontAlgn="base" hangingPunct="0">
              <a:spcBef>
                <a:spcPct val="0"/>
              </a:spcBef>
              <a:spcAft>
                <a:spcPct val="0"/>
              </a:spcAft>
              <a:defRPr>
                <a:solidFill>
                  <a:schemeClr val="tx1"/>
                </a:solidFill>
                <a:latin typeface="Calibri"/>
              </a:defRPr>
            </a:lvl7pPr>
            <a:lvl8pPr marL="3429000" indent="-228600" eaLnBrk="0" fontAlgn="base" hangingPunct="0">
              <a:spcBef>
                <a:spcPct val="0"/>
              </a:spcBef>
              <a:spcAft>
                <a:spcPct val="0"/>
              </a:spcAft>
              <a:defRPr>
                <a:solidFill>
                  <a:schemeClr val="tx1"/>
                </a:solidFill>
                <a:latin typeface="Calibri"/>
              </a:defRPr>
            </a:lvl8pPr>
            <a:lvl9pPr marL="3886200" indent="-228600" eaLnBrk="0" fontAlgn="base" hangingPunct="0">
              <a:spcBef>
                <a:spcPct val="0"/>
              </a:spcBef>
              <a:spcAft>
                <a:spcPct val="0"/>
              </a:spcAft>
              <a:defRPr>
                <a:solidFill>
                  <a:schemeClr val="tx1"/>
                </a:solidFill>
                <a:latin typeface="Calibri"/>
              </a:defRPr>
            </a:lvl9pPr>
          </a:lstStyle>
          <a:p>
            <a:pPr>
              <a:spcBef>
                <a:spcPct val="0"/>
              </a:spcBef>
              <a:spcAft>
                <a:spcPct val="0"/>
              </a:spcAft>
              <a:defRPr/>
            </a:pPr>
            <a:fld id="{C39186A3-CED7-7242-BCD2-F8DD63BA65DD}" type="slidenum">
              <a:rPr lang="en-US" altLang="en-US">
                <a:solidFill>
                  <a:srgbClr val="161e2d"/>
                </a:solidFill>
                <a:latin typeface="Arial"/>
              </a:rPr>
              <a:pPr>
                <a:spcBef>
                  <a:spcPct val="0"/>
                </a:spcBef>
                <a:spcAft>
                  <a:spcPct val="0"/>
                </a:spcAft>
                <a:defRPr/>
              </a:pPr>
              <a:t>5</a:t>
            </a:fld>
            <a:endParaRPr lang="en-US" altLang="en-US">
              <a:solidFill>
                <a:srgbClr val="161e2d"/>
              </a:solidFill>
              <a:latin typeface="Arial"/>
            </a:endParaRPr>
          </a:p>
        </p:txBody>
      </p:sp>
      <p:sp>
        <p:nvSpPr>
          <p:cNvPr id="68612" name="Title 3"/>
          <p:cNvSpPr txBox="1">
            <a:spLocks noChangeArrowheads="1"/>
          </p:cNvSpPr>
          <p:nvPr/>
        </p:nvSpPr>
        <p:spPr>
          <a:xfrm>
            <a:off x="8123238" y="3302000"/>
            <a:ext cx="2727325" cy="893763"/>
          </a:xfrm>
          <a:prstGeom prst="rect">
            <a:avLst/>
          </a:prstGeom>
          <a:noFill/>
          <a:ln>
            <a:noFill/>
          </a:ln>
        </p:spPr>
        <p:txBody>
          <a:bodyPr anchor="b"/>
          <a:lstStyle>
            <a:lvl1pPr>
              <a:defRPr>
                <a:solidFill>
                  <a:schemeClr val="tx1"/>
                </a:solidFill>
                <a:latin typeface="Calibri"/>
              </a:defRPr>
            </a:lvl1pPr>
            <a:lvl2pPr marL="742950" indent="-285750">
              <a:defRPr>
                <a:solidFill>
                  <a:schemeClr val="tx1"/>
                </a:solidFill>
                <a:latin typeface="Calibri"/>
              </a:defRPr>
            </a:lvl2pPr>
            <a:lvl3pPr marL="1143000" indent="-228600">
              <a:defRPr>
                <a:solidFill>
                  <a:schemeClr val="tx1"/>
                </a:solidFill>
                <a:latin typeface="Calibri"/>
              </a:defRPr>
            </a:lvl3pPr>
            <a:lvl4pPr marL="1600200" indent="-228600">
              <a:defRPr>
                <a:solidFill>
                  <a:schemeClr val="tx1"/>
                </a:solidFill>
                <a:latin typeface="Calibri"/>
              </a:defRPr>
            </a:lvl4pPr>
            <a:lvl5pPr marL="2057400" indent="-228600">
              <a:defRPr>
                <a:solidFill>
                  <a:schemeClr val="tx1"/>
                </a:solidFill>
                <a:latin typeface="Calibri"/>
              </a:defRPr>
            </a:lvl5pPr>
            <a:lvl6pPr marL="2514600" indent="-228600" eaLnBrk="0" fontAlgn="base" hangingPunct="0">
              <a:spcBef>
                <a:spcPct val="0"/>
              </a:spcBef>
              <a:spcAft>
                <a:spcPct val="0"/>
              </a:spcAft>
              <a:defRPr>
                <a:solidFill>
                  <a:schemeClr val="tx1"/>
                </a:solidFill>
                <a:latin typeface="Calibri"/>
              </a:defRPr>
            </a:lvl6pPr>
            <a:lvl7pPr marL="2971800" indent="-228600" eaLnBrk="0" fontAlgn="base" hangingPunct="0">
              <a:spcBef>
                <a:spcPct val="0"/>
              </a:spcBef>
              <a:spcAft>
                <a:spcPct val="0"/>
              </a:spcAft>
              <a:defRPr>
                <a:solidFill>
                  <a:schemeClr val="tx1"/>
                </a:solidFill>
                <a:latin typeface="Calibri"/>
              </a:defRPr>
            </a:lvl7pPr>
            <a:lvl8pPr marL="3429000" indent="-228600" eaLnBrk="0" fontAlgn="base" hangingPunct="0">
              <a:spcBef>
                <a:spcPct val="0"/>
              </a:spcBef>
              <a:spcAft>
                <a:spcPct val="0"/>
              </a:spcAft>
              <a:defRPr>
                <a:solidFill>
                  <a:schemeClr val="tx1"/>
                </a:solidFill>
                <a:latin typeface="Calibri"/>
              </a:defRPr>
            </a:lvl8pPr>
            <a:lvl9pPr marL="3886200" indent="-228600" eaLnBrk="0" fontAlgn="base" hangingPunct="0">
              <a:spcBef>
                <a:spcPct val="0"/>
              </a:spcBef>
              <a:spcAft>
                <a:spcPct val="0"/>
              </a:spcAft>
              <a:defRPr>
                <a:solidFill>
                  <a:schemeClr val="tx1"/>
                </a:solidFill>
                <a:latin typeface="Calibri"/>
              </a:defRPr>
            </a:lvl9pPr>
          </a:lstStyle>
          <a:p>
            <a:pPr eaLnBrk="1" hangingPunct="1">
              <a:lnSpc>
                <a:spcPct val="90000"/>
              </a:lnSpc>
              <a:defRPr/>
            </a:pPr>
            <a:r>
              <a:rPr lang="en-US" altLang="en-US" sz="1200" b="1">
                <a:solidFill>
                  <a:srgbClr val="161e2d"/>
                </a:solidFill>
                <a:latin typeface="Arial"/>
                <a:ea typeface="+mn-ea"/>
                <a:cs typeface="Arial"/>
              </a:rPr>
              <a:t>STANDARD</a:t>
            </a:r>
            <a:br>
              <a:rPr lang="en-US" altLang="en-US" sz="1200" b="1">
                <a:solidFill>
                  <a:srgbClr val="161e2d"/>
                </a:solidFill>
                <a:latin typeface="Arial"/>
                <a:ea typeface="+mn-ea"/>
                <a:cs typeface="Arial"/>
              </a:rPr>
            </a:br>
            <a:r>
              <a:rPr lang="en-US" altLang="en-US" sz="1200" b="1">
                <a:solidFill>
                  <a:srgbClr val="161e2d"/>
                </a:solidFill>
                <a:latin typeface="Arial"/>
                <a:ea typeface="+mn-ea"/>
                <a:cs typeface="Arial"/>
              </a:rPr>
              <a:t>CATEGORY ICON</a:t>
            </a:r>
            <a:endParaRPr lang="en-US" altLang="en-US" sz="1200" b="1">
              <a:solidFill>
                <a:srgbClr val="161e2d"/>
              </a:solidFill>
              <a:latin typeface="Arial"/>
              <a:ea typeface="+mn-ea"/>
              <a:cs typeface="Arial"/>
            </a:endParaRPr>
          </a:p>
        </p:txBody>
      </p:sp>
      <p:pic>
        <p:nvPicPr>
          <p:cNvPr id="68613" name="Graphic 13"/>
          <p:cNvPicPr>
            <a:picLocks noChangeAspect="1" noChangeArrowheads="1"/>
          </p:cNvPicPr>
          <p:nvPr/>
        </p:nvPicPr>
        <p:blipFill rotWithShape="1">
          <a:blip r:embed="rId2"/>
          <a:srcRect/>
          <a:stretch>
            <a:fillRect/>
          </a:stretch>
        </p:blipFill>
        <p:spPr>
          <a:xfrm>
            <a:off x="7202488" y="3275013"/>
            <a:ext cx="850900" cy="85090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5" name="Title 1">
            <a:extLst>
              <a:ext uri="{FF2B5EF4-FFF2-40B4-BE49-F238E27FC236}">
                <a16:creationId xmlns:a16="http://schemas.microsoft.com/office/drawing/2014/main" id="{6C7CC711-AAF9-E240-941E-2CC0CDADEA6C}"/>
              </a:ext>
            </a:extLst>
          </p:cNvPr>
          <p:cNvSpPr>
            <a:spLocks noGrp="1" noChangeArrowheads="1"/>
          </p:cNvSpPr>
          <p:nvPr>
            <p:ph type="title"/>
          </p:nvPr>
        </p:nvSpPr>
        <p:spPr>
          <a:xfrm>
            <a:off x="241300" y="365125"/>
            <a:ext cx="8637588" cy="644525"/>
          </a:xfrm>
        </p:spPr>
        <p:txBody>
          <a:bodyPr/>
          <a:lstStyle/>
          <a:p>
            <a:pPr eaLnBrk="1" hangingPunct="1"/>
            <a:r>
              <a:rPr lang="en-US" altLang="en-US" dirty="0"/>
              <a:t>Internet of Things</a:t>
            </a:r>
          </a:p>
        </p:txBody>
      </p:sp>
      <p:sp>
        <p:nvSpPr>
          <p:cNvPr id="123906" name="Footer Placeholder 2">
            <a:extLst>
              <a:ext uri="{FF2B5EF4-FFF2-40B4-BE49-F238E27FC236}">
                <a16:creationId xmlns:a16="http://schemas.microsoft.com/office/drawing/2014/main" id="{D2246EEA-8626-5D43-8FD8-BEE10877BCC9}"/>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123907" name="Slide Number Placeholder 3">
            <a:extLst>
              <a:ext uri="{FF2B5EF4-FFF2-40B4-BE49-F238E27FC236}">
                <a16:creationId xmlns:a16="http://schemas.microsoft.com/office/drawing/2014/main" id="{9FB59DCE-038A-BC48-8F16-8BCDA75AF295}"/>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43E9DD1D-99F8-4F46-B761-82735F82F1E1}" type="slidenum">
              <a:rPr lang="en-US" altLang="en-US" smtClean="0">
                <a:solidFill>
                  <a:srgbClr val="161E2D"/>
                </a:solidFill>
                <a:latin typeface="Arial" panose="020B0604020202020204" pitchFamily="34" charset="0"/>
              </a:rPr>
              <a:pPr fontAlgn="base">
                <a:spcBef>
                  <a:spcPct val="0"/>
                </a:spcBef>
                <a:spcAft>
                  <a:spcPct val="0"/>
                </a:spcAft>
              </a:pPr>
              <a:t>96</a:t>
            </a:fld>
            <a:endParaRPr lang="en-US" altLang="en-US" dirty="0">
              <a:solidFill>
                <a:srgbClr val="161E2D"/>
              </a:solidFill>
              <a:latin typeface="Arial" panose="020B0604020202020204" pitchFamily="34" charset="0"/>
            </a:endParaRPr>
          </a:p>
        </p:txBody>
      </p:sp>
      <p:sp>
        <p:nvSpPr>
          <p:cNvPr id="123908" name="Text Placeholder 4">
            <a:extLst>
              <a:ext uri="{FF2B5EF4-FFF2-40B4-BE49-F238E27FC236}">
                <a16:creationId xmlns:a16="http://schemas.microsoft.com/office/drawing/2014/main" id="{156924C3-954C-FE43-99C2-46E3934BD724}"/>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7/7</a:t>
            </a:r>
          </a:p>
        </p:txBody>
      </p:sp>
      <p:sp>
        <p:nvSpPr>
          <p:cNvPr id="123909" name="TextBox 5">
            <a:extLst>
              <a:ext uri="{FF2B5EF4-FFF2-40B4-BE49-F238E27FC236}">
                <a16:creationId xmlns:a16="http://schemas.microsoft.com/office/drawing/2014/main" id="{67FDE882-E4A6-124E-9EB9-E05E2709AACD}"/>
              </a:ext>
            </a:extLst>
          </p:cNvPr>
          <p:cNvSpPr txBox="1">
            <a:spLocks noChangeArrowheads="1"/>
          </p:cNvSpPr>
          <p:nvPr/>
        </p:nvSpPr>
        <p:spPr bwMode="auto">
          <a:xfrm>
            <a:off x="4064311" y="1687513"/>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IoT thing bicycle</a:t>
            </a:r>
          </a:p>
        </p:txBody>
      </p:sp>
      <p:sp>
        <p:nvSpPr>
          <p:cNvPr id="123910" name="TextBox 6">
            <a:extLst>
              <a:ext uri="{FF2B5EF4-FFF2-40B4-BE49-F238E27FC236}">
                <a16:creationId xmlns:a16="http://schemas.microsoft.com/office/drawing/2014/main" id="{9B3AA9B8-0C94-8547-B773-0CF92DA4E61E}"/>
              </a:ext>
            </a:extLst>
          </p:cNvPr>
          <p:cNvSpPr txBox="1">
            <a:spLocks noChangeArrowheads="1"/>
          </p:cNvSpPr>
          <p:nvPr/>
        </p:nvSpPr>
        <p:spPr bwMode="auto">
          <a:xfrm>
            <a:off x="5563910" y="1687513"/>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IoT thing camera</a:t>
            </a:r>
          </a:p>
        </p:txBody>
      </p:sp>
      <p:sp>
        <p:nvSpPr>
          <p:cNvPr id="123911" name="TextBox 7">
            <a:extLst>
              <a:ext uri="{FF2B5EF4-FFF2-40B4-BE49-F238E27FC236}">
                <a16:creationId xmlns:a16="http://schemas.microsoft.com/office/drawing/2014/main" id="{A7E6A35E-2670-8046-A137-D81EBBB546C5}"/>
              </a:ext>
            </a:extLst>
          </p:cNvPr>
          <p:cNvSpPr txBox="1">
            <a:spLocks noChangeArrowheads="1"/>
          </p:cNvSpPr>
          <p:nvPr/>
        </p:nvSpPr>
        <p:spPr bwMode="auto">
          <a:xfrm>
            <a:off x="6971402" y="1687513"/>
            <a:ext cx="168592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IoT thing car</a:t>
            </a:r>
          </a:p>
        </p:txBody>
      </p:sp>
      <p:sp>
        <p:nvSpPr>
          <p:cNvPr id="123912" name="TextBox 8">
            <a:extLst>
              <a:ext uri="{FF2B5EF4-FFF2-40B4-BE49-F238E27FC236}">
                <a16:creationId xmlns:a16="http://schemas.microsoft.com/office/drawing/2014/main" id="{44983D0A-0FA1-1940-844D-B0729D84579A}"/>
              </a:ext>
            </a:extLst>
          </p:cNvPr>
          <p:cNvSpPr txBox="1">
            <a:spLocks noChangeArrowheads="1"/>
          </p:cNvSpPr>
          <p:nvPr/>
        </p:nvSpPr>
        <p:spPr bwMode="auto">
          <a:xfrm>
            <a:off x="8574156" y="1687513"/>
            <a:ext cx="149383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IoT thing cart</a:t>
            </a:r>
          </a:p>
        </p:txBody>
      </p:sp>
      <p:sp>
        <p:nvSpPr>
          <p:cNvPr id="123913" name="TextBox 9">
            <a:extLst>
              <a:ext uri="{FF2B5EF4-FFF2-40B4-BE49-F238E27FC236}">
                <a16:creationId xmlns:a16="http://schemas.microsoft.com/office/drawing/2014/main" id="{45779008-DEB3-1244-A285-D990A0289F67}"/>
              </a:ext>
            </a:extLst>
          </p:cNvPr>
          <p:cNvSpPr txBox="1">
            <a:spLocks noChangeArrowheads="1"/>
          </p:cNvSpPr>
          <p:nvPr/>
        </p:nvSpPr>
        <p:spPr bwMode="auto">
          <a:xfrm>
            <a:off x="10076691" y="1687513"/>
            <a:ext cx="149383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IoT thing coffee pot</a:t>
            </a:r>
          </a:p>
        </p:txBody>
      </p:sp>
      <p:sp>
        <p:nvSpPr>
          <p:cNvPr id="123914" name="TextBox 10">
            <a:extLst>
              <a:ext uri="{FF2B5EF4-FFF2-40B4-BE49-F238E27FC236}">
                <a16:creationId xmlns:a16="http://schemas.microsoft.com/office/drawing/2014/main" id="{48696360-B1DF-5B4B-95BF-B5E3C9A2EE4A}"/>
              </a:ext>
            </a:extLst>
          </p:cNvPr>
          <p:cNvSpPr txBox="1">
            <a:spLocks noChangeArrowheads="1"/>
          </p:cNvSpPr>
          <p:nvPr/>
        </p:nvSpPr>
        <p:spPr bwMode="auto">
          <a:xfrm>
            <a:off x="2566687" y="1687513"/>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IoT thing bank</a:t>
            </a:r>
          </a:p>
        </p:txBody>
      </p:sp>
      <p:sp>
        <p:nvSpPr>
          <p:cNvPr id="123915" name="TextBox 11">
            <a:extLst>
              <a:ext uri="{FF2B5EF4-FFF2-40B4-BE49-F238E27FC236}">
                <a16:creationId xmlns:a16="http://schemas.microsoft.com/office/drawing/2014/main" id="{1A20BDB3-657A-8148-9AB6-915109E38EA4}"/>
              </a:ext>
            </a:extLst>
          </p:cNvPr>
          <p:cNvSpPr txBox="1">
            <a:spLocks noChangeArrowheads="1"/>
          </p:cNvSpPr>
          <p:nvPr/>
        </p:nvSpPr>
        <p:spPr bwMode="auto">
          <a:xfrm>
            <a:off x="4064311" y="2596529"/>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IoT thing factory</a:t>
            </a:r>
          </a:p>
        </p:txBody>
      </p:sp>
      <p:sp>
        <p:nvSpPr>
          <p:cNvPr id="123916" name="TextBox 12">
            <a:extLst>
              <a:ext uri="{FF2B5EF4-FFF2-40B4-BE49-F238E27FC236}">
                <a16:creationId xmlns:a16="http://schemas.microsoft.com/office/drawing/2014/main" id="{93D3CFF5-58CF-7A40-9C87-7F9B5906F8F8}"/>
              </a:ext>
            </a:extLst>
          </p:cNvPr>
          <p:cNvSpPr txBox="1">
            <a:spLocks noChangeArrowheads="1"/>
          </p:cNvSpPr>
          <p:nvPr/>
        </p:nvSpPr>
        <p:spPr bwMode="auto">
          <a:xfrm>
            <a:off x="5563910" y="2596529"/>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IoT thing generic</a:t>
            </a:r>
          </a:p>
        </p:txBody>
      </p:sp>
      <p:sp>
        <p:nvSpPr>
          <p:cNvPr id="123917" name="TextBox 13">
            <a:extLst>
              <a:ext uri="{FF2B5EF4-FFF2-40B4-BE49-F238E27FC236}">
                <a16:creationId xmlns:a16="http://schemas.microsoft.com/office/drawing/2014/main" id="{454116A7-B582-3A45-BC82-F5749F22DBDF}"/>
              </a:ext>
            </a:extLst>
          </p:cNvPr>
          <p:cNvSpPr txBox="1">
            <a:spLocks noChangeArrowheads="1"/>
          </p:cNvSpPr>
          <p:nvPr/>
        </p:nvSpPr>
        <p:spPr bwMode="auto">
          <a:xfrm>
            <a:off x="6971402" y="2596529"/>
            <a:ext cx="168592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IoT thing house</a:t>
            </a:r>
          </a:p>
        </p:txBody>
      </p:sp>
      <p:sp>
        <p:nvSpPr>
          <p:cNvPr id="123918" name="TextBox 14">
            <a:extLst>
              <a:ext uri="{FF2B5EF4-FFF2-40B4-BE49-F238E27FC236}">
                <a16:creationId xmlns:a16="http://schemas.microsoft.com/office/drawing/2014/main" id="{8E34658D-9C0A-7A43-A3B1-67E7DF16BC9C}"/>
              </a:ext>
            </a:extLst>
          </p:cNvPr>
          <p:cNvSpPr txBox="1">
            <a:spLocks noChangeArrowheads="1"/>
          </p:cNvSpPr>
          <p:nvPr/>
        </p:nvSpPr>
        <p:spPr bwMode="auto">
          <a:xfrm>
            <a:off x="8574156" y="2596529"/>
            <a:ext cx="149383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IoT thing lightbulb</a:t>
            </a:r>
          </a:p>
        </p:txBody>
      </p:sp>
      <p:sp>
        <p:nvSpPr>
          <p:cNvPr id="123919" name="TextBox 15">
            <a:extLst>
              <a:ext uri="{FF2B5EF4-FFF2-40B4-BE49-F238E27FC236}">
                <a16:creationId xmlns:a16="http://schemas.microsoft.com/office/drawing/2014/main" id="{26A35D3E-0EC5-F846-B596-BB8A87E37ADE}"/>
              </a:ext>
            </a:extLst>
          </p:cNvPr>
          <p:cNvSpPr txBox="1">
            <a:spLocks noChangeArrowheads="1"/>
          </p:cNvSpPr>
          <p:nvPr/>
        </p:nvSpPr>
        <p:spPr bwMode="auto">
          <a:xfrm>
            <a:off x="10076691" y="2596529"/>
            <a:ext cx="149383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IoT thing travel</a:t>
            </a:r>
          </a:p>
        </p:txBody>
      </p:sp>
      <p:sp>
        <p:nvSpPr>
          <p:cNvPr id="123921" name="TextBox 17">
            <a:extLst>
              <a:ext uri="{FF2B5EF4-FFF2-40B4-BE49-F238E27FC236}">
                <a16:creationId xmlns:a16="http://schemas.microsoft.com/office/drawing/2014/main" id="{D14E7E91-414F-854C-99C0-1F1110602D4A}"/>
              </a:ext>
            </a:extLst>
          </p:cNvPr>
          <p:cNvSpPr txBox="1">
            <a:spLocks noChangeArrowheads="1"/>
          </p:cNvSpPr>
          <p:nvPr/>
        </p:nvSpPr>
        <p:spPr bwMode="auto">
          <a:xfrm>
            <a:off x="4064311" y="3513371"/>
            <a:ext cx="15113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IoT thing police emergency</a:t>
            </a:r>
          </a:p>
        </p:txBody>
      </p:sp>
      <p:sp>
        <p:nvSpPr>
          <p:cNvPr id="123922" name="TextBox 18">
            <a:extLst>
              <a:ext uri="{FF2B5EF4-FFF2-40B4-BE49-F238E27FC236}">
                <a16:creationId xmlns:a16="http://schemas.microsoft.com/office/drawing/2014/main" id="{9C4EFE74-53A3-B142-B95A-D512ADB39B56}"/>
              </a:ext>
            </a:extLst>
          </p:cNvPr>
          <p:cNvSpPr txBox="1">
            <a:spLocks noChangeArrowheads="1"/>
          </p:cNvSpPr>
          <p:nvPr/>
        </p:nvSpPr>
        <p:spPr bwMode="auto">
          <a:xfrm>
            <a:off x="5563910" y="3513371"/>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IoT thing utility</a:t>
            </a:r>
          </a:p>
        </p:txBody>
      </p:sp>
      <p:sp>
        <p:nvSpPr>
          <p:cNvPr id="123923" name="TextBox 19">
            <a:extLst>
              <a:ext uri="{FF2B5EF4-FFF2-40B4-BE49-F238E27FC236}">
                <a16:creationId xmlns:a16="http://schemas.microsoft.com/office/drawing/2014/main" id="{4ED5FCAF-8C77-BC4E-968E-0126C18B1190}"/>
              </a:ext>
            </a:extLst>
          </p:cNvPr>
          <p:cNvSpPr txBox="1">
            <a:spLocks noChangeArrowheads="1"/>
          </p:cNvSpPr>
          <p:nvPr/>
        </p:nvSpPr>
        <p:spPr bwMode="auto">
          <a:xfrm>
            <a:off x="6971402" y="3513371"/>
            <a:ext cx="168592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IoT thing windfarm</a:t>
            </a:r>
          </a:p>
        </p:txBody>
      </p:sp>
      <p:sp>
        <p:nvSpPr>
          <p:cNvPr id="123924" name="TextBox 22">
            <a:extLst>
              <a:ext uri="{FF2B5EF4-FFF2-40B4-BE49-F238E27FC236}">
                <a16:creationId xmlns:a16="http://schemas.microsoft.com/office/drawing/2014/main" id="{745AAF51-0909-544D-96BC-DCDB117C51E6}"/>
              </a:ext>
            </a:extLst>
          </p:cNvPr>
          <p:cNvSpPr txBox="1">
            <a:spLocks noChangeArrowheads="1"/>
          </p:cNvSpPr>
          <p:nvPr/>
        </p:nvSpPr>
        <p:spPr bwMode="auto">
          <a:xfrm>
            <a:off x="2566687" y="3513512"/>
            <a:ext cx="15113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IoT thing medical emergency</a:t>
            </a:r>
          </a:p>
        </p:txBody>
      </p:sp>
      <p:pic>
        <p:nvPicPr>
          <p:cNvPr id="123925" name="Graphic 21">
            <a:extLst>
              <a:ext uri="{FF2B5EF4-FFF2-40B4-BE49-F238E27FC236}">
                <a16:creationId xmlns:a16="http://schemas.microsoft.com/office/drawing/2014/main" id="{B60E7729-B0EB-124B-B0BD-DAD7B3402D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94038" y="12303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926" name="Graphic 24">
            <a:extLst>
              <a:ext uri="{FF2B5EF4-FFF2-40B4-BE49-F238E27FC236}">
                <a16:creationId xmlns:a16="http://schemas.microsoft.com/office/drawing/2014/main" id="{270EF56D-75A1-A44A-8ACF-6F51933D99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92445" y="12303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927" name="Graphic 26">
            <a:extLst>
              <a:ext uri="{FF2B5EF4-FFF2-40B4-BE49-F238E27FC236}">
                <a16:creationId xmlns:a16="http://schemas.microsoft.com/office/drawing/2014/main" id="{92B10EE5-9AC8-3D48-8604-083A6E000A9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0852" y="12303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928" name="Graphic 28">
            <a:extLst>
              <a:ext uri="{FF2B5EF4-FFF2-40B4-BE49-F238E27FC236}">
                <a16:creationId xmlns:a16="http://schemas.microsoft.com/office/drawing/2014/main" id="{255AFEE3-067F-5F41-87B7-780268424C5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89259" y="12303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929" name="Graphic 30">
            <a:extLst>
              <a:ext uri="{FF2B5EF4-FFF2-40B4-BE49-F238E27FC236}">
                <a16:creationId xmlns:a16="http://schemas.microsoft.com/office/drawing/2014/main" id="{2EA3701B-49D7-034F-9E47-7CCCDD65069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087666" y="12319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930" name="Graphic 32">
            <a:extLst>
              <a:ext uri="{FF2B5EF4-FFF2-40B4-BE49-F238E27FC236}">
                <a16:creationId xmlns:a16="http://schemas.microsoft.com/office/drawing/2014/main" id="{2656CDE7-6F5D-CF47-BDED-95DDC5BA4F1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586071" y="12303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932" name="Graphic 36">
            <a:extLst>
              <a:ext uri="{FF2B5EF4-FFF2-40B4-BE49-F238E27FC236}">
                <a16:creationId xmlns:a16="http://schemas.microsoft.com/office/drawing/2014/main" id="{7CAF4008-A0A5-CE45-BB54-1C1115455D7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92445" y="217154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933" name="Graphic 38">
            <a:extLst>
              <a:ext uri="{FF2B5EF4-FFF2-40B4-BE49-F238E27FC236}">
                <a16:creationId xmlns:a16="http://schemas.microsoft.com/office/drawing/2014/main" id="{9C592231-DBDA-B24F-8E19-37175CF5622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090852" y="217154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934" name="Graphic 40">
            <a:extLst>
              <a:ext uri="{FF2B5EF4-FFF2-40B4-BE49-F238E27FC236}">
                <a16:creationId xmlns:a16="http://schemas.microsoft.com/office/drawing/2014/main" id="{FC690639-4944-5F4D-B785-22D0239AB8A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589259" y="217154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935" name="Graphic 42">
            <a:extLst>
              <a:ext uri="{FF2B5EF4-FFF2-40B4-BE49-F238E27FC236}">
                <a16:creationId xmlns:a16="http://schemas.microsoft.com/office/drawing/2014/main" id="{C257A042-307D-2844-BB8F-F53ADF2717E5}"/>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087666" y="217154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936" name="Graphic 44">
            <a:extLst>
              <a:ext uri="{FF2B5EF4-FFF2-40B4-BE49-F238E27FC236}">
                <a16:creationId xmlns:a16="http://schemas.microsoft.com/office/drawing/2014/main" id="{046C95A6-AA04-0140-88E0-063167B965E9}"/>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586071" y="217154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937" name="Graphic 46">
            <a:extLst>
              <a:ext uri="{FF2B5EF4-FFF2-40B4-BE49-F238E27FC236}">
                <a16:creationId xmlns:a16="http://schemas.microsoft.com/office/drawing/2014/main" id="{349584E1-6719-E046-BAA1-76C9A062579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094038" y="308329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938" name="Graphic 48">
            <a:extLst>
              <a:ext uri="{FF2B5EF4-FFF2-40B4-BE49-F238E27FC236}">
                <a16:creationId xmlns:a16="http://schemas.microsoft.com/office/drawing/2014/main" id="{BA1FBD63-36E9-EC4D-9026-321E0168B773}"/>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592445" y="308329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939" name="Graphic 50">
            <a:extLst>
              <a:ext uri="{FF2B5EF4-FFF2-40B4-BE49-F238E27FC236}">
                <a16:creationId xmlns:a16="http://schemas.microsoft.com/office/drawing/2014/main" id="{4F83B838-BD8F-7448-BDB5-8694D6B95C2A}"/>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090852" y="308329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940" name="Graphic 52">
            <a:extLst>
              <a:ext uri="{FF2B5EF4-FFF2-40B4-BE49-F238E27FC236}">
                <a16:creationId xmlns:a16="http://schemas.microsoft.com/office/drawing/2014/main" id="{6F6C48CD-F061-E448-BADA-34A375D69C42}"/>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589259" y="308329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TextBox 16">
            <a:extLst>
              <a:ext uri="{FF2B5EF4-FFF2-40B4-BE49-F238E27FC236}">
                <a16:creationId xmlns:a16="http://schemas.microsoft.com/office/drawing/2014/main" id="{8D78F0B7-8EDF-F442-9407-C3F9C8642980}"/>
              </a:ext>
            </a:extLst>
          </p:cNvPr>
          <p:cNvSpPr txBox="1">
            <a:spLocks noChangeArrowheads="1"/>
          </p:cNvSpPr>
          <p:nvPr/>
        </p:nvSpPr>
        <p:spPr bwMode="auto">
          <a:xfrm>
            <a:off x="2566687" y="2598361"/>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IoT thing door lock</a:t>
            </a:r>
          </a:p>
        </p:txBody>
      </p:sp>
      <p:pic>
        <p:nvPicPr>
          <p:cNvPr id="41" name="Graphic 34">
            <a:extLst>
              <a:ext uri="{FF2B5EF4-FFF2-40B4-BE49-F238E27FC236}">
                <a16:creationId xmlns:a16="http://schemas.microsoft.com/office/drawing/2014/main" id="{D1A8509C-3765-024A-B6E0-E929059A09C6}"/>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094038" y="216814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 name="TextBox 14">
            <a:extLst>
              <a:ext uri="{FF2B5EF4-FFF2-40B4-BE49-F238E27FC236}">
                <a16:creationId xmlns:a16="http://schemas.microsoft.com/office/drawing/2014/main" id="{A9982181-5B85-6345-BA25-4F983AF04D63}"/>
              </a:ext>
            </a:extLst>
          </p:cNvPr>
          <p:cNvSpPr txBox="1">
            <a:spLocks noChangeArrowheads="1"/>
          </p:cNvSpPr>
          <p:nvPr/>
        </p:nvSpPr>
        <p:spPr bwMode="auto">
          <a:xfrm>
            <a:off x="8574156" y="3509431"/>
            <a:ext cx="149383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100">
                <a:latin typeface="Arial" panose="020B0604020202020204" pitchFamily="34" charset="0"/>
                <a:cs typeface="Arial" panose="020B0604020202020204" pitchFamily="34" charset="0"/>
              </a:rPr>
              <a:t>IoT thing humidity sensor</a:t>
            </a:r>
            <a:endParaRPr lang="en-US" altLang="en-US" sz="1100" dirty="0">
              <a:latin typeface="Arial" panose="020B0604020202020204" pitchFamily="34" charset="0"/>
              <a:ea typeface="Amazon Ember" panose="020B0603020204020204" pitchFamily="34" charset="0"/>
              <a:cs typeface="Arial" panose="020B0604020202020204" pitchFamily="34" charset="0"/>
            </a:endParaRPr>
          </a:p>
        </p:txBody>
      </p:sp>
      <p:sp>
        <p:nvSpPr>
          <p:cNvPr id="47" name="TextBox 15">
            <a:extLst>
              <a:ext uri="{FF2B5EF4-FFF2-40B4-BE49-F238E27FC236}">
                <a16:creationId xmlns:a16="http://schemas.microsoft.com/office/drawing/2014/main" id="{B9BB6D50-39A3-1F4A-BFE7-4E614B3D4910}"/>
              </a:ext>
            </a:extLst>
          </p:cNvPr>
          <p:cNvSpPr txBox="1">
            <a:spLocks noChangeArrowheads="1"/>
          </p:cNvSpPr>
          <p:nvPr/>
        </p:nvSpPr>
        <p:spPr bwMode="auto">
          <a:xfrm>
            <a:off x="10076691" y="3509431"/>
            <a:ext cx="149383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100">
                <a:latin typeface="Arial" panose="020B0604020202020204" pitchFamily="34" charset="0"/>
                <a:cs typeface="Arial" panose="020B0604020202020204" pitchFamily="34" charset="0"/>
              </a:rPr>
              <a:t>IoT thing vibration sensor</a:t>
            </a:r>
            <a:endParaRPr lang="en-US" altLang="en-US" sz="1100" dirty="0">
              <a:latin typeface="Arial" panose="020B0604020202020204" pitchFamily="34" charset="0"/>
              <a:ea typeface="Amazon Ember" panose="020B0603020204020204" pitchFamily="34" charset="0"/>
              <a:cs typeface="Arial" panose="020B0604020202020204" pitchFamily="34" charset="0"/>
            </a:endParaRPr>
          </a:p>
        </p:txBody>
      </p:sp>
      <p:pic>
        <p:nvPicPr>
          <p:cNvPr id="48" name="Graphic 42">
            <a:extLst>
              <a:ext uri="{FF2B5EF4-FFF2-40B4-BE49-F238E27FC236}">
                <a16:creationId xmlns:a16="http://schemas.microsoft.com/office/drawing/2014/main" id="{AA4CB3A1-63DB-A94D-90D8-FEFB97FE4BF3}"/>
              </a:ext>
            </a:extLst>
          </p:cNvPr>
          <p:cNvPicPr>
            <a:picLocks noChangeAspect="1" noChangeArrowheads="1"/>
          </p:cNvPicPr>
          <p:nvPr/>
        </p:nvPicPr>
        <p:blipFill>
          <a:blip r:embed="rId18">
            <a:extLst>
              <a:ext uri="{96DAC541-7B7A-43D3-8B79-37D633B846F1}">
                <asvg:svgBlip xmlns:asvg="http://schemas.microsoft.com/office/drawing/2016/SVG/main" r:embed="rId19"/>
              </a:ext>
            </a:extLst>
          </a:blip>
          <a:srcRect/>
          <a:stretch/>
        </p:blipFill>
        <p:spPr bwMode="auto">
          <a:xfrm>
            <a:off x="9087666" y="308444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 name="Graphic 44">
            <a:extLst>
              <a:ext uri="{FF2B5EF4-FFF2-40B4-BE49-F238E27FC236}">
                <a16:creationId xmlns:a16="http://schemas.microsoft.com/office/drawing/2014/main" id="{51E6D4F7-5EF5-2342-B805-E451D48EF3A6}"/>
              </a:ext>
            </a:extLst>
          </p:cNvPr>
          <p:cNvPicPr>
            <a:picLocks noChangeAspect="1" noChangeArrowheads="1"/>
          </p:cNvPicPr>
          <p:nvPr/>
        </p:nvPicPr>
        <p:blipFill>
          <a:blip r:embed="rId20">
            <a:extLst>
              <a:ext uri="{96DAC541-7B7A-43D3-8B79-37D633B846F1}">
                <asvg:svgBlip xmlns:asvg="http://schemas.microsoft.com/office/drawing/2016/SVG/main" r:embed="rId21"/>
              </a:ext>
            </a:extLst>
          </a:blip>
          <a:srcRect/>
          <a:stretch/>
        </p:blipFill>
        <p:spPr bwMode="auto">
          <a:xfrm>
            <a:off x="10586071" y="308444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 name="TextBox 17">
            <a:extLst>
              <a:ext uri="{FF2B5EF4-FFF2-40B4-BE49-F238E27FC236}">
                <a16:creationId xmlns:a16="http://schemas.microsoft.com/office/drawing/2014/main" id="{94B36ECA-E63A-E94F-822D-1EF116AF2BDB}"/>
              </a:ext>
            </a:extLst>
          </p:cNvPr>
          <p:cNvSpPr txBox="1">
            <a:spLocks noChangeArrowheads="1"/>
          </p:cNvSpPr>
          <p:nvPr/>
        </p:nvSpPr>
        <p:spPr bwMode="auto">
          <a:xfrm>
            <a:off x="4028098" y="4427776"/>
            <a:ext cx="1603191"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100">
                <a:latin typeface="Arial" panose="020B0604020202020204" pitchFamily="34" charset="0"/>
                <a:cs typeface="Arial" panose="020B0604020202020204" pitchFamily="34" charset="0"/>
              </a:rPr>
              <a:t>IoT thing temperature &amp; humidity sensor</a:t>
            </a:r>
            <a:endParaRPr lang="en-US" altLang="en-US" sz="1100" dirty="0">
              <a:latin typeface="Arial" panose="020B0604020202020204" pitchFamily="34" charset="0"/>
              <a:ea typeface="Amazon Ember" panose="020B0603020204020204" pitchFamily="34" charset="0"/>
              <a:cs typeface="Arial" panose="020B0604020202020204" pitchFamily="34" charset="0"/>
            </a:endParaRPr>
          </a:p>
        </p:txBody>
      </p:sp>
      <p:sp>
        <p:nvSpPr>
          <p:cNvPr id="51" name="TextBox 18">
            <a:extLst>
              <a:ext uri="{FF2B5EF4-FFF2-40B4-BE49-F238E27FC236}">
                <a16:creationId xmlns:a16="http://schemas.microsoft.com/office/drawing/2014/main" id="{A31E1970-14A1-BA43-84DC-2E315FAB20EB}"/>
              </a:ext>
            </a:extLst>
          </p:cNvPr>
          <p:cNvSpPr txBox="1">
            <a:spLocks noChangeArrowheads="1"/>
          </p:cNvSpPr>
          <p:nvPr/>
        </p:nvSpPr>
        <p:spPr bwMode="auto">
          <a:xfrm>
            <a:off x="5527697" y="4427776"/>
            <a:ext cx="1599579"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100">
                <a:latin typeface="Arial" panose="020B0604020202020204" pitchFamily="34" charset="0"/>
                <a:cs typeface="Arial" panose="020B0604020202020204" pitchFamily="34" charset="0"/>
              </a:rPr>
              <a:t>IoT thing temperature &amp; vibration sensor</a:t>
            </a:r>
            <a:endParaRPr lang="en-US" altLang="en-US" sz="1100" dirty="0">
              <a:latin typeface="Arial" panose="020B0604020202020204" pitchFamily="34" charset="0"/>
              <a:ea typeface="Amazon Ember" panose="020B0603020204020204" pitchFamily="34" charset="0"/>
              <a:cs typeface="Arial" panose="020B0604020202020204" pitchFamily="34" charset="0"/>
            </a:endParaRPr>
          </a:p>
        </p:txBody>
      </p:sp>
      <p:sp>
        <p:nvSpPr>
          <p:cNvPr id="52" name="TextBox 19">
            <a:extLst>
              <a:ext uri="{FF2B5EF4-FFF2-40B4-BE49-F238E27FC236}">
                <a16:creationId xmlns:a16="http://schemas.microsoft.com/office/drawing/2014/main" id="{12E45368-2987-9946-B06E-D2B2227CE726}"/>
              </a:ext>
            </a:extLst>
          </p:cNvPr>
          <p:cNvSpPr txBox="1">
            <a:spLocks noChangeArrowheads="1"/>
          </p:cNvSpPr>
          <p:nvPr/>
        </p:nvSpPr>
        <p:spPr bwMode="auto">
          <a:xfrm>
            <a:off x="6971402" y="4427776"/>
            <a:ext cx="168592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100">
                <a:latin typeface="Arial" panose="020B0604020202020204" pitchFamily="34" charset="0"/>
                <a:cs typeface="Arial" panose="020B0604020202020204" pitchFamily="34" charset="0"/>
              </a:rPr>
              <a:t>IoT thing relay</a:t>
            </a:r>
            <a:endParaRPr lang="en-US" altLang="en-US" sz="1100" dirty="0">
              <a:latin typeface="Arial" panose="020B0604020202020204" pitchFamily="34" charset="0"/>
              <a:ea typeface="Amazon Ember" panose="020B0603020204020204" pitchFamily="34" charset="0"/>
              <a:cs typeface="Arial" panose="020B0604020202020204" pitchFamily="34" charset="0"/>
            </a:endParaRPr>
          </a:p>
        </p:txBody>
      </p:sp>
      <p:sp>
        <p:nvSpPr>
          <p:cNvPr id="53" name="TextBox 22">
            <a:extLst>
              <a:ext uri="{FF2B5EF4-FFF2-40B4-BE49-F238E27FC236}">
                <a16:creationId xmlns:a16="http://schemas.microsoft.com/office/drawing/2014/main" id="{1921983A-134A-BF40-B878-2068A27AFD3F}"/>
              </a:ext>
            </a:extLst>
          </p:cNvPr>
          <p:cNvSpPr txBox="1">
            <a:spLocks noChangeArrowheads="1"/>
          </p:cNvSpPr>
          <p:nvPr/>
        </p:nvSpPr>
        <p:spPr bwMode="auto">
          <a:xfrm>
            <a:off x="2566687" y="4427917"/>
            <a:ext cx="15113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100">
                <a:latin typeface="Arial" panose="020B0604020202020204" pitchFamily="34" charset="0"/>
                <a:cs typeface="Arial" panose="020B0604020202020204" pitchFamily="34" charset="0"/>
              </a:rPr>
              <a:t>IoT thing temperature sensor</a:t>
            </a:r>
            <a:endParaRPr lang="en-US" altLang="en-US" sz="1100" dirty="0">
              <a:latin typeface="Arial" panose="020B0604020202020204" pitchFamily="34" charset="0"/>
              <a:ea typeface="Amazon Ember" panose="020B0603020204020204" pitchFamily="34" charset="0"/>
              <a:cs typeface="Arial" panose="020B0604020202020204" pitchFamily="34" charset="0"/>
            </a:endParaRPr>
          </a:p>
        </p:txBody>
      </p:sp>
      <p:pic>
        <p:nvPicPr>
          <p:cNvPr id="54" name="Graphic 46">
            <a:extLst>
              <a:ext uri="{FF2B5EF4-FFF2-40B4-BE49-F238E27FC236}">
                <a16:creationId xmlns:a16="http://schemas.microsoft.com/office/drawing/2014/main" id="{A97884F0-C732-354E-A8C7-826583E6D683}"/>
              </a:ext>
            </a:extLst>
          </p:cNvPr>
          <p:cNvPicPr>
            <a:picLocks noChangeAspect="1" noChangeArrowheads="1"/>
          </p:cNvPicPr>
          <p:nvPr/>
        </p:nvPicPr>
        <p:blipFill>
          <a:blip r:embed="rId22">
            <a:extLst>
              <a:ext uri="{96DAC541-7B7A-43D3-8B79-37D633B846F1}">
                <asvg:svgBlip xmlns:asvg="http://schemas.microsoft.com/office/drawing/2016/SVG/main" r:embed="rId23"/>
              </a:ext>
            </a:extLst>
          </a:blip>
          <a:srcRect/>
          <a:stretch/>
        </p:blipFill>
        <p:spPr bwMode="auto">
          <a:xfrm>
            <a:off x="3094038" y="3997702"/>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 name="Graphic 48">
            <a:extLst>
              <a:ext uri="{FF2B5EF4-FFF2-40B4-BE49-F238E27FC236}">
                <a16:creationId xmlns:a16="http://schemas.microsoft.com/office/drawing/2014/main" id="{D6B1D8FA-D17E-AF4D-91AD-CF15C64A2FD1}"/>
              </a:ext>
            </a:extLst>
          </p:cNvPr>
          <p:cNvPicPr>
            <a:picLocks noChangeAspect="1" noChangeArrowheads="1"/>
          </p:cNvPicPr>
          <p:nvPr/>
        </p:nvPicPr>
        <p:blipFill>
          <a:blip r:embed="rId24">
            <a:extLst>
              <a:ext uri="{96DAC541-7B7A-43D3-8B79-37D633B846F1}">
                <asvg:svgBlip xmlns:asvg="http://schemas.microsoft.com/office/drawing/2016/SVG/main" r:embed="rId25"/>
              </a:ext>
            </a:extLst>
          </a:blip>
          <a:srcRect/>
          <a:stretch/>
        </p:blipFill>
        <p:spPr bwMode="auto">
          <a:xfrm>
            <a:off x="4592445" y="3997702"/>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 name="Graphic 50">
            <a:extLst>
              <a:ext uri="{FF2B5EF4-FFF2-40B4-BE49-F238E27FC236}">
                <a16:creationId xmlns:a16="http://schemas.microsoft.com/office/drawing/2014/main" id="{F78D4E7B-E845-764B-9EDF-FC1AAFD18F19}"/>
              </a:ext>
            </a:extLst>
          </p:cNvPr>
          <p:cNvPicPr>
            <a:picLocks noChangeAspect="1" noChangeArrowheads="1"/>
          </p:cNvPicPr>
          <p:nvPr/>
        </p:nvPicPr>
        <p:blipFill>
          <a:blip r:embed="rId26">
            <a:extLst>
              <a:ext uri="{96DAC541-7B7A-43D3-8B79-37D633B846F1}">
                <asvg:svgBlip xmlns:asvg="http://schemas.microsoft.com/office/drawing/2016/SVG/main" r:embed="rId27"/>
              </a:ext>
            </a:extLst>
          </a:blip>
          <a:srcRect/>
          <a:stretch/>
        </p:blipFill>
        <p:spPr bwMode="auto">
          <a:xfrm>
            <a:off x="6090852" y="3997702"/>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 name="Graphic 52">
            <a:extLst>
              <a:ext uri="{FF2B5EF4-FFF2-40B4-BE49-F238E27FC236}">
                <a16:creationId xmlns:a16="http://schemas.microsoft.com/office/drawing/2014/main" id="{D629C1BA-509B-5746-8D5E-52814DD3443A}"/>
              </a:ext>
            </a:extLst>
          </p:cNvPr>
          <p:cNvPicPr>
            <a:picLocks noChangeAspect="1" noChangeArrowheads="1"/>
          </p:cNvPicPr>
          <p:nvPr/>
        </p:nvPicPr>
        <p:blipFill>
          <a:blip r:embed="rId28">
            <a:extLst>
              <a:ext uri="{96DAC541-7B7A-43D3-8B79-37D633B846F1}">
                <asvg:svgBlip xmlns:asvg="http://schemas.microsoft.com/office/drawing/2016/SVG/main" r:embed="rId29"/>
              </a:ext>
            </a:extLst>
          </a:blip>
          <a:srcRect/>
          <a:stretch/>
        </p:blipFill>
        <p:spPr bwMode="auto">
          <a:xfrm>
            <a:off x="7589259" y="3997702"/>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 name="TextBox 14">
            <a:extLst>
              <a:ext uri="{FF2B5EF4-FFF2-40B4-BE49-F238E27FC236}">
                <a16:creationId xmlns:a16="http://schemas.microsoft.com/office/drawing/2014/main" id="{FCF50F46-00FA-1F45-A3A3-85C7AE1F238E}"/>
              </a:ext>
            </a:extLst>
          </p:cNvPr>
          <p:cNvSpPr txBox="1">
            <a:spLocks noChangeArrowheads="1"/>
          </p:cNvSpPr>
          <p:nvPr/>
        </p:nvSpPr>
        <p:spPr bwMode="auto">
          <a:xfrm>
            <a:off x="8574156" y="4423836"/>
            <a:ext cx="149383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100">
                <a:latin typeface="Arial" panose="020B0604020202020204" pitchFamily="34" charset="0"/>
                <a:cs typeface="Arial" panose="020B0604020202020204" pitchFamily="34" charset="0"/>
              </a:rPr>
              <a:t>IoT thing stack light</a:t>
            </a:r>
            <a:endParaRPr lang="en-US" altLang="en-US" sz="1100" dirty="0">
              <a:latin typeface="Arial" panose="020B0604020202020204" pitchFamily="34" charset="0"/>
              <a:ea typeface="Amazon Ember" panose="020B0603020204020204" pitchFamily="34" charset="0"/>
              <a:cs typeface="Arial" panose="020B0604020202020204" pitchFamily="34" charset="0"/>
            </a:endParaRPr>
          </a:p>
        </p:txBody>
      </p:sp>
      <p:sp>
        <p:nvSpPr>
          <p:cNvPr id="59" name="TextBox 15">
            <a:extLst>
              <a:ext uri="{FF2B5EF4-FFF2-40B4-BE49-F238E27FC236}">
                <a16:creationId xmlns:a16="http://schemas.microsoft.com/office/drawing/2014/main" id="{BF19E2F3-AE2B-5E49-94CD-C695521D7C6C}"/>
              </a:ext>
            </a:extLst>
          </p:cNvPr>
          <p:cNvSpPr txBox="1">
            <a:spLocks noChangeArrowheads="1"/>
          </p:cNvSpPr>
          <p:nvPr/>
        </p:nvSpPr>
        <p:spPr bwMode="auto">
          <a:xfrm>
            <a:off x="10076691" y="4423836"/>
            <a:ext cx="149383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100">
                <a:latin typeface="Arial" panose="020B0604020202020204" pitchFamily="34" charset="0"/>
                <a:cs typeface="Arial" panose="020B0604020202020204" pitchFamily="34" charset="0"/>
              </a:rPr>
              <a:t>IoT thing FreeRTOS device</a:t>
            </a:r>
            <a:endParaRPr lang="en-US" altLang="en-US" sz="1100" dirty="0">
              <a:latin typeface="Arial" panose="020B0604020202020204" pitchFamily="34" charset="0"/>
              <a:ea typeface="Amazon Ember" panose="020B0603020204020204" pitchFamily="34" charset="0"/>
              <a:cs typeface="Arial" panose="020B0604020202020204" pitchFamily="34" charset="0"/>
            </a:endParaRPr>
          </a:p>
        </p:txBody>
      </p:sp>
      <p:pic>
        <p:nvPicPr>
          <p:cNvPr id="60" name="Graphic 42">
            <a:extLst>
              <a:ext uri="{FF2B5EF4-FFF2-40B4-BE49-F238E27FC236}">
                <a16:creationId xmlns:a16="http://schemas.microsoft.com/office/drawing/2014/main" id="{8964C31F-7DB0-D14F-8E3E-1A3DAFE8BA36}"/>
              </a:ext>
            </a:extLst>
          </p:cNvPr>
          <p:cNvPicPr>
            <a:picLocks noChangeAspect="1" noChangeArrowheads="1"/>
          </p:cNvPicPr>
          <p:nvPr/>
        </p:nvPicPr>
        <p:blipFill>
          <a:blip r:embed="rId30">
            <a:extLst>
              <a:ext uri="{96DAC541-7B7A-43D3-8B79-37D633B846F1}">
                <asvg:svgBlip xmlns:asvg="http://schemas.microsoft.com/office/drawing/2016/SVG/main" r:embed="rId31"/>
              </a:ext>
            </a:extLst>
          </a:blip>
          <a:srcRect/>
          <a:stretch/>
        </p:blipFill>
        <p:spPr bwMode="auto">
          <a:xfrm>
            <a:off x="9087666" y="3998851"/>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 name="Graphic 44">
            <a:extLst>
              <a:ext uri="{FF2B5EF4-FFF2-40B4-BE49-F238E27FC236}">
                <a16:creationId xmlns:a16="http://schemas.microsoft.com/office/drawing/2014/main" id="{DEB1EF71-B967-4841-BF40-F071D13C0403}"/>
              </a:ext>
            </a:extLst>
          </p:cNvPr>
          <p:cNvPicPr>
            <a:picLocks noChangeAspect="1" noChangeArrowheads="1"/>
          </p:cNvPicPr>
          <p:nvPr/>
        </p:nvPicPr>
        <p:blipFill>
          <a:blip r:embed="rId32">
            <a:extLst>
              <a:ext uri="{96DAC541-7B7A-43D3-8B79-37D633B846F1}">
                <asvg:svgBlip xmlns:asvg="http://schemas.microsoft.com/office/drawing/2016/SVG/main" r:embed="rId33"/>
              </a:ext>
            </a:extLst>
          </a:blip>
          <a:srcRect/>
          <a:stretch/>
        </p:blipFill>
        <p:spPr bwMode="auto">
          <a:xfrm>
            <a:off x="10586071" y="3998851"/>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 name="TextBox 17">
            <a:extLst>
              <a:ext uri="{FF2B5EF4-FFF2-40B4-BE49-F238E27FC236}">
                <a16:creationId xmlns:a16="http://schemas.microsoft.com/office/drawing/2014/main" id="{4CE54780-222A-6540-A151-0F5F6D63DBB8}"/>
              </a:ext>
            </a:extLst>
          </p:cNvPr>
          <p:cNvSpPr txBox="1">
            <a:spLocks noChangeArrowheads="1"/>
          </p:cNvSpPr>
          <p:nvPr/>
        </p:nvSpPr>
        <p:spPr bwMode="auto">
          <a:xfrm>
            <a:off x="4064311" y="5349587"/>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100">
                <a:latin typeface="Arial" panose="020B0604020202020204" pitchFamily="34" charset="0"/>
                <a:cs typeface="Arial" panose="020B0604020202020204" pitchFamily="34" charset="0"/>
              </a:rPr>
              <a:t>IoT thing PLC</a:t>
            </a:r>
            <a:endParaRPr lang="en-US" altLang="en-US" sz="1100" dirty="0">
              <a:latin typeface="Arial" panose="020B0604020202020204" pitchFamily="34" charset="0"/>
              <a:ea typeface="Amazon Ember" panose="020B0603020204020204" pitchFamily="34" charset="0"/>
              <a:cs typeface="Arial" panose="020B0604020202020204" pitchFamily="34" charset="0"/>
            </a:endParaRPr>
          </a:p>
        </p:txBody>
      </p:sp>
      <p:sp>
        <p:nvSpPr>
          <p:cNvPr id="63" name="TextBox 22">
            <a:extLst>
              <a:ext uri="{FF2B5EF4-FFF2-40B4-BE49-F238E27FC236}">
                <a16:creationId xmlns:a16="http://schemas.microsoft.com/office/drawing/2014/main" id="{CE3672A7-C2B5-8A40-8ADB-FCBD74FCA9BA}"/>
              </a:ext>
            </a:extLst>
          </p:cNvPr>
          <p:cNvSpPr txBox="1">
            <a:spLocks noChangeArrowheads="1"/>
          </p:cNvSpPr>
          <p:nvPr/>
        </p:nvSpPr>
        <p:spPr bwMode="auto">
          <a:xfrm>
            <a:off x="2684376" y="5349728"/>
            <a:ext cx="1281036"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100">
                <a:latin typeface="Arial" panose="020B0604020202020204" pitchFamily="34" charset="0"/>
                <a:cs typeface="Arial" panose="020B0604020202020204" pitchFamily="34" charset="0"/>
              </a:rPr>
              <a:t>IoT thing industrial PC</a:t>
            </a:r>
            <a:endParaRPr lang="en-US" altLang="en-US" sz="1100" dirty="0">
              <a:latin typeface="Arial" panose="020B0604020202020204" pitchFamily="34" charset="0"/>
              <a:ea typeface="Amazon Ember" panose="020B0603020204020204" pitchFamily="34" charset="0"/>
              <a:cs typeface="Arial" panose="020B0604020202020204" pitchFamily="34" charset="0"/>
            </a:endParaRPr>
          </a:p>
        </p:txBody>
      </p:sp>
      <p:pic>
        <p:nvPicPr>
          <p:cNvPr id="64" name="Graphic 46">
            <a:extLst>
              <a:ext uri="{FF2B5EF4-FFF2-40B4-BE49-F238E27FC236}">
                <a16:creationId xmlns:a16="http://schemas.microsoft.com/office/drawing/2014/main" id="{3B65D6F1-F293-254F-90F2-D6CE4C9D7FB7}"/>
              </a:ext>
            </a:extLst>
          </p:cNvPr>
          <p:cNvPicPr>
            <a:picLocks noChangeAspect="1" noChangeArrowheads="1"/>
          </p:cNvPicPr>
          <p:nvPr/>
        </p:nvPicPr>
        <p:blipFill>
          <a:blip r:embed="rId34">
            <a:extLst>
              <a:ext uri="{96DAC541-7B7A-43D3-8B79-37D633B846F1}">
                <asvg:svgBlip xmlns:asvg="http://schemas.microsoft.com/office/drawing/2016/SVG/main" r:embed="rId35"/>
              </a:ext>
            </a:extLst>
          </a:blip>
          <a:srcRect/>
          <a:stretch/>
        </p:blipFill>
        <p:spPr bwMode="auto">
          <a:xfrm>
            <a:off x="3094038" y="49195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 name="Graphic 48">
            <a:extLst>
              <a:ext uri="{FF2B5EF4-FFF2-40B4-BE49-F238E27FC236}">
                <a16:creationId xmlns:a16="http://schemas.microsoft.com/office/drawing/2014/main" id="{371E59C1-803D-3946-BB97-BB22FEA226D5}"/>
              </a:ext>
            </a:extLst>
          </p:cNvPr>
          <p:cNvPicPr>
            <a:picLocks noChangeAspect="1" noChangeArrowheads="1"/>
          </p:cNvPicPr>
          <p:nvPr/>
        </p:nvPicPr>
        <p:blipFill>
          <a:blip r:embed="rId36">
            <a:extLst>
              <a:ext uri="{96DAC541-7B7A-43D3-8B79-37D633B846F1}">
                <asvg:svgBlip xmlns:asvg="http://schemas.microsoft.com/office/drawing/2016/SVG/main" r:embed="rId37"/>
              </a:ext>
            </a:extLst>
          </a:blip>
          <a:srcRect/>
          <a:stretch/>
        </p:blipFill>
        <p:spPr bwMode="auto">
          <a:xfrm>
            <a:off x="4592445" y="49195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4929" name="Graphic 7">
            <a:extLst>
              <a:ext uri="{FF2B5EF4-FFF2-40B4-BE49-F238E27FC236}">
                <a16:creationId xmlns:a16="http://schemas.microsoft.com/office/drawing/2014/main" id="{4807AD62-89D4-7C42-8997-8543F581B747}"/>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6600"/>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4930" name="Title 1">
            <a:extLst>
              <a:ext uri="{FF2B5EF4-FFF2-40B4-BE49-F238E27FC236}">
                <a16:creationId xmlns:a16="http://schemas.microsoft.com/office/drawing/2014/main" id="{10BCB723-97CB-BA4F-A27C-6A7A9172713F}"/>
              </a:ext>
            </a:extLst>
          </p:cNvPr>
          <p:cNvSpPr>
            <a:spLocks noGrp="1" noChangeArrowheads="1"/>
          </p:cNvSpPr>
          <p:nvPr>
            <p:ph type="ctrTitle"/>
          </p:nvPr>
        </p:nvSpPr>
        <p:spPr>
          <a:xfrm>
            <a:off x="290513" y="2101850"/>
            <a:ext cx="8196262" cy="2251075"/>
          </a:xfrm>
        </p:spPr>
        <p:txBody>
          <a:bodyPr/>
          <a:lstStyle/>
          <a:p>
            <a:pPr eaLnBrk="1" hangingPunct="1"/>
            <a:r>
              <a:rPr lang="en-US" altLang="en-US" dirty="0"/>
              <a:t>Machine</a:t>
            </a:r>
            <a:br>
              <a:rPr lang="en-US" altLang="en-US" dirty="0"/>
            </a:br>
            <a:r>
              <a:rPr lang="en-US" altLang="en-US" dirty="0"/>
              <a:t>Learning</a:t>
            </a:r>
          </a:p>
        </p:txBody>
      </p:sp>
      <p:sp>
        <p:nvSpPr>
          <p:cNvPr id="124931" name="Footer Placeholder 2">
            <a:extLst>
              <a:ext uri="{FF2B5EF4-FFF2-40B4-BE49-F238E27FC236}">
                <a16:creationId xmlns:a16="http://schemas.microsoft.com/office/drawing/2014/main" id="{66F12BB7-55E3-AB42-AA6A-9DD2C58E2120}"/>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124932" name="Slide Number Placeholder 3">
            <a:extLst>
              <a:ext uri="{FF2B5EF4-FFF2-40B4-BE49-F238E27FC236}">
                <a16:creationId xmlns:a16="http://schemas.microsoft.com/office/drawing/2014/main" id="{07BC74A8-2D8F-A440-A248-1225517DBEFF}"/>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51ED8371-4C76-5543-B1D3-8ADBF68A41E8}" type="slidenum">
              <a:rPr lang="en-US" altLang="en-US" smtClean="0">
                <a:solidFill>
                  <a:srgbClr val="161E2D"/>
                </a:solidFill>
                <a:latin typeface="Arial" panose="020B0604020202020204" pitchFamily="34" charset="0"/>
              </a:rPr>
              <a:pPr fontAlgn="base">
                <a:spcBef>
                  <a:spcPct val="0"/>
                </a:spcBef>
                <a:spcAft>
                  <a:spcPct val="0"/>
                </a:spcAft>
              </a:pPr>
              <a:t>97</a:t>
            </a:fld>
            <a:endParaRPr lang="en-US" altLang="en-US" dirty="0">
              <a:solidFill>
                <a:srgbClr val="161E2D"/>
              </a:solidFill>
              <a:latin typeface="Arial" panose="020B0604020202020204" pitchFamily="34" charset="0"/>
            </a:endParaRPr>
          </a:p>
        </p:txBody>
      </p:sp>
      <p:sp>
        <p:nvSpPr>
          <p:cNvPr id="124933" name="Title 3">
            <a:extLst>
              <a:ext uri="{FF2B5EF4-FFF2-40B4-BE49-F238E27FC236}">
                <a16:creationId xmlns:a16="http://schemas.microsoft.com/office/drawing/2014/main" id="{6034ADE8-039B-A645-B958-B145993F81B6}"/>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rgbClr val="161E2D"/>
                </a:solidFill>
                <a:latin typeface="Arial" panose="020B0604020202020204" pitchFamily="34" charset="0"/>
                <a:cs typeface="Arial" panose="020B0604020202020204" pitchFamily="34" charset="0"/>
              </a:rPr>
              <a:t>STANDARD</a:t>
            </a:r>
            <a:br>
              <a:rPr lang="en-US" altLang="en-US" sz="1200" b="1" dirty="0">
                <a:solidFill>
                  <a:srgbClr val="161E2D"/>
                </a:solidFill>
                <a:latin typeface="Arial" panose="020B0604020202020204" pitchFamily="34" charset="0"/>
                <a:cs typeface="Arial" panose="020B0604020202020204" pitchFamily="34" charset="0"/>
              </a:rPr>
            </a:br>
            <a:r>
              <a:rPr lang="en-US" altLang="en-US" sz="1200" b="1" dirty="0">
                <a:solidFill>
                  <a:srgbClr val="161E2D"/>
                </a:solidFill>
                <a:latin typeface="Arial" panose="020B0604020202020204" pitchFamily="34" charset="0"/>
                <a:cs typeface="Arial" panose="020B0604020202020204" pitchFamily="34" charset="0"/>
              </a:rPr>
              <a:t>CATEGORY ICON</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5953" name="Graphic 23">
            <a:extLst>
              <a:ext uri="{FF2B5EF4-FFF2-40B4-BE49-F238E27FC236}">
                <a16:creationId xmlns:a16="http://schemas.microsoft.com/office/drawing/2014/main" id="{551BD8F7-E5A8-3E49-AC26-87FF0915CB4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7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5954" name="Graphic 21">
            <a:extLst>
              <a:ext uri="{FF2B5EF4-FFF2-40B4-BE49-F238E27FC236}">
                <a16:creationId xmlns:a16="http://schemas.microsoft.com/office/drawing/2014/main" id="{B89977D9-F146-C144-BC16-04B45E6EF3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58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5955" name="Graphic 19">
            <a:extLst>
              <a:ext uri="{FF2B5EF4-FFF2-40B4-BE49-F238E27FC236}">
                <a16:creationId xmlns:a16="http://schemas.microsoft.com/office/drawing/2014/main" id="{DBC13B7F-7677-5940-A8E6-F68BA932395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5956" name="Graphic 17">
            <a:extLst>
              <a:ext uri="{FF2B5EF4-FFF2-40B4-BE49-F238E27FC236}">
                <a16:creationId xmlns:a16="http://schemas.microsoft.com/office/drawing/2014/main" id="{3D047665-AD63-964D-A056-F4F0F076C08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5957" name="Title 1">
            <a:extLst>
              <a:ext uri="{FF2B5EF4-FFF2-40B4-BE49-F238E27FC236}">
                <a16:creationId xmlns:a16="http://schemas.microsoft.com/office/drawing/2014/main" id="{0D92B5EE-FEAD-9445-A420-62FB4B04C065}"/>
              </a:ext>
            </a:extLst>
          </p:cNvPr>
          <p:cNvSpPr>
            <a:spLocks noGrp="1" noChangeArrowheads="1"/>
          </p:cNvSpPr>
          <p:nvPr>
            <p:ph type="title"/>
          </p:nvPr>
        </p:nvSpPr>
        <p:spPr>
          <a:xfrm>
            <a:off x="241300" y="365125"/>
            <a:ext cx="8637588" cy="644525"/>
          </a:xfrm>
        </p:spPr>
        <p:txBody>
          <a:bodyPr/>
          <a:lstStyle/>
          <a:p>
            <a:pPr eaLnBrk="1" hangingPunct="1"/>
            <a:r>
              <a:rPr lang="en-US" altLang="en-US" dirty="0"/>
              <a:t>Machine Learning</a:t>
            </a:r>
          </a:p>
        </p:txBody>
      </p:sp>
      <p:sp>
        <p:nvSpPr>
          <p:cNvPr id="125958" name="Footer Placeholder 2">
            <a:extLst>
              <a:ext uri="{FF2B5EF4-FFF2-40B4-BE49-F238E27FC236}">
                <a16:creationId xmlns:a16="http://schemas.microsoft.com/office/drawing/2014/main" id="{3587477F-8659-8F4D-82CE-BAA97FED80D2}"/>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125959" name="Slide Number Placeholder 3">
            <a:extLst>
              <a:ext uri="{FF2B5EF4-FFF2-40B4-BE49-F238E27FC236}">
                <a16:creationId xmlns:a16="http://schemas.microsoft.com/office/drawing/2014/main" id="{4EAEE561-9E78-8046-B98D-1B005EF8D889}"/>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51BC29AC-74FE-744C-9ACE-88F15C86F46B}" type="slidenum">
              <a:rPr lang="en-US" altLang="en-US" smtClean="0">
                <a:solidFill>
                  <a:srgbClr val="161E2D"/>
                </a:solidFill>
                <a:latin typeface="Arial" panose="020B0604020202020204" pitchFamily="34" charset="0"/>
              </a:rPr>
              <a:pPr fontAlgn="base">
                <a:spcBef>
                  <a:spcPct val="0"/>
                </a:spcBef>
                <a:spcAft>
                  <a:spcPct val="0"/>
                </a:spcAft>
              </a:pPr>
              <a:t>98</a:t>
            </a:fld>
            <a:endParaRPr lang="en-US" altLang="en-US" dirty="0">
              <a:solidFill>
                <a:srgbClr val="161E2D"/>
              </a:solidFill>
              <a:latin typeface="Arial" panose="020B0604020202020204" pitchFamily="34" charset="0"/>
            </a:endParaRPr>
          </a:p>
        </p:txBody>
      </p:sp>
      <p:sp>
        <p:nvSpPr>
          <p:cNvPr id="125960" name="Text Placeholder 4">
            <a:extLst>
              <a:ext uri="{FF2B5EF4-FFF2-40B4-BE49-F238E27FC236}">
                <a16:creationId xmlns:a16="http://schemas.microsoft.com/office/drawing/2014/main" id="{0D8548A1-58F4-CA43-A2C0-914A1931377F}"/>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1/9</a:t>
            </a:r>
          </a:p>
        </p:txBody>
      </p:sp>
      <p:sp>
        <p:nvSpPr>
          <p:cNvPr id="125961" name="TextBox 9">
            <a:extLst>
              <a:ext uri="{FF2B5EF4-FFF2-40B4-BE49-F238E27FC236}">
                <a16:creationId xmlns:a16="http://schemas.microsoft.com/office/drawing/2014/main" id="{3538F72F-1816-9845-B862-0C94847C40A5}"/>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Comprehend</a:t>
            </a:r>
          </a:p>
        </p:txBody>
      </p:sp>
      <p:cxnSp>
        <p:nvCxnSpPr>
          <p:cNvPr id="11" name="Straight Connector 10">
            <a:extLst>
              <a:ext uri="{FF2B5EF4-FFF2-40B4-BE49-F238E27FC236}">
                <a16:creationId xmlns:a16="http://schemas.microsoft.com/office/drawing/2014/main" id="{A2FA7FCA-9BFD-D147-B3A3-B7CDC169C507}"/>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25963" name="TextBox 11">
            <a:extLst>
              <a:ext uri="{FF2B5EF4-FFF2-40B4-BE49-F238E27FC236}">
                <a16:creationId xmlns:a16="http://schemas.microsoft.com/office/drawing/2014/main" id="{FDA8B20D-C354-4747-B264-9A5154C12D14}"/>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Elastic</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Inference</a:t>
            </a:r>
          </a:p>
        </p:txBody>
      </p:sp>
      <p:sp>
        <p:nvSpPr>
          <p:cNvPr id="125964" name="TextBox 12">
            <a:extLst>
              <a:ext uri="{FF2B5EF4-FFF2-40B4-BE49-F238E27FC236}">
                <a16:creationId xmlns:a16="http://schemas.microsoft.com/office/drawing/2014/main" id="{1CF3D012-8D6F-6D40-9E27-2964C4FAEF80}"/>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Forecast</a:t>
            </a:r>
          </a:p>
        </p:txBody>
      </p:sp>
      <p:cxnSp>
        <p:nvCxnSpPr>
          <p:cNvPr id="14" name="Straight Connector 13">
            <a:extLst>
              <a:ext uri="{FF2B5EF4-FFF2-40B4-BE49-F238E27FC236}">
                <a16:creationId xmlns:a16="http://schemas.microsoft.com/office/drawing/2014/main" id="{10FD4863-BEC8-DF4F-B955-6DD3745A270D}"/>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FF06FDB-5A65-FA49-A7EA-4CDC56D48A78}"/>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25967" name="TextBox 15">
            <a:extLst>
              <a:ext uri="{FF2B5EF4-FFF2-40B4-BE49-F238E27FC236}">
                <a16:creationId xmlns:a16="http://schemas.microsoft.com/office/drawing/2014/main" id="{443F780F-10C5-5942-A571-D9F2C41B861A}"/>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Lex</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6977" name="Graphic 22">
            <a:extLst>
              <a:ext uri="{FF2B5EF4-FFF2-40B4-BE49-F238E27FC236}">
                <a16:creationId xmlns:a16="http://schemas.microsoft.com/office/drawing/2014/main" id="{8B426346-8D30-4041-B389-4ACE29B1F5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7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6978" name="Graphic 18">
            <a:extLst>
              <a:ext uri="{FF2B5EF4-FFF2-40B4-BE49-F238E27FC236}">
                <a16:creationId xmlns:a16="http://schemas.microsoft.com/office/drawing/2014/main" id="{4B5BBBA5-0A11-014F-A09F-7012A9B22A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58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6979" name="Graphic 8">
            <a:extLst>
              <a:ext uri="{FF2B5EF4-FFF2-40B4-BE49-F238E27FC236}">
                <a16:creationId xmlns:a16="http://schemas.microsoft.com/office/drawing/2014/main" id="{7878EBC1-8556-5C49-8C35-366F912BECC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6980" name="Graphic 6">
            <a:extLst>
              <a:ext uri="{FF2B5EF4-FFF2-40B4-BE49-F238E27FC236}">
                <a16:creationId xmlns:a16="http://schemas.microsoft.com/office/drawing/2014/main" id="{1AA3D594-E32F-EE4A-8D80-D0F754C0ECA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76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6981" name="Title 1">
            <a:extLst>
              <a:ext uri="{FF2B5EF4-FFF2-40B4-BE49-F238E27FC236}">
                <a16:creationId xmlns:a16="http://schemas.microsoft.com/office/drawing/2014/main" id="{B4D0F2B8-F9FD-7240-88D4-AC10CEA9D9B6}"/>
              </a:ext>
            </a:extLst>
          </p:cNvPr>
          <p:cNvSpPr>
            <a:spLocks noGrp="1" noChangeArrowheads="1"/>
          </p:cNvSpPr>
          <p:nvPr>
            <p:ph type="title"/>
          </p:nvPr>
        </p:nvSpPr>
        <p:spPr>
          <a:xfrm>
            <a:off x="241300" y="365125"/>
            <a:ext cx="8637588" cy="644525"/>
          </a:xfrm>
        </p:spPr>
        <p:txBody>
          <a:bodyPr/>
          <a:lstStyle/>
          <a:p>
            <a:pPr eaLnBrk="1" hangingPunct="1"/>
            <a:r>
              <a:rPr lang="en-US" altLang="en-US" dirty="0"/>
              <a:t>Machine Learning</a:t>
            </a:r>
          </a:p>
        </p:txBody>
      </p:sp>
      <p:sp>
        <p:nvSpPr>
          <p:cNvPr id="126982" name="Footer Placeholder 2">
            <a:extLst>
              <a:ext uri="{FF2B5EF4-FFF2-40B4-BE49-F238E27FC236}">
                <a16:creationId xmlns:a16="http://schemas.microsoft.com/office/drawing/2014/main" id="{7C3417D1-FA5E-9244-BAE8-2BDCD997FA17}"/>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126983" name="Slide Number Placeholder 3">
            <a:extLst>
              <a:ext uri="{FF2B5EF4-FFF2-40B4-BE49-F238E27FC236}">
                <a16:creationId xmlns:a16="http://schemas.microsoft.com/office/drawing/2014/main" id="{DE38E9DC-B676-4D4A-B7DE-192C990B6084}"/>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4C525C6D-6039-294B-AA4B-9CE344BB689B}" type="slidenum">
              <a:rPr lang="en-US" altLang="en-US" smtClean="0">
                <a:solidFill>
                  <a:srgbClr val="161E2D"/>
                </a:solidFill>
                <a:latin typeface="Arial" panose="020B0604020202020204" pitchFamily="34" charset="0"/>
              </a:rPr>
              <a:pPr fontAlgn="base">
                <a:spcBef>
                  <a:spcPct val="0"/>
                </a:spcBef>
                <a:spcAft>
                  <a:spcPct val="0"/>
                </a:spcAft>
              </a:pPr>
              <a:t>99</a:t>
            </a:fld>
            <a:endParaRPr lang="en-US" altLang="en-US" dirty="0">
              <a:solidFill>
                <a:srgbClr val="161E2D"/>
              </a:solidFill>
              <a:latin typeface="Arial" panose="020B0604020202020204" pitchFamily="34" charset="0"/>
            </a:endParaRPr>
          </a:p>
        </p:txBody>
      </p:sp>
      <p:sp>
        <p:nvSpPr>
          <p:cNvPr id="126984" name="Text Placeholder 4">
            <a:extLst>
              <a:ext uri="{FF2B5EF4-FFF2-40B4-BE49-F238E27FC236}">
                <a16:creationId xmlns:a16="http://schemas.microsoft.com/office/drawing/2014/main" id="{6A3B899E-DF56-C143-8A73-5FAE6853DF9C}"/>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2/9</a:t>
            </a:r>
          </a:p>
        </p:txBody>
      </p:sp>
      <p:sp>
        <p:nvSpPr>
          <p:cNvPr id="126985" name="TextBox 9">
            <a:extLst>
              <a:ext uri="{FF2B5EF4-FFF2-40B4-BE49-F238E27FC236}">
                <a16:creationId xmlns:a16="http://schemas.microsoft.com/office/drawing/2014/main" id="{EA274534-307A-5E42-85F2-668E8E06065C}"/>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Personalize</a:t>
            </a:r>
          </a:p>
        </p:txBody>
      </p:sp>
      <p:cxnSp>
        <p:nvCxnSpPr>
          <p:cNvPr id="11" name="Straight Connector 10">
            <a:extLst>
              <a:ext uri="{FF2B5EF4-FFF2-40B4-BE49-F238E27FC236}">
                <a16:creationId xmlns:a16="http://schemas.microsoft.com/office/drawing/2014/main" id="{A2FA7FCA-9BFD-D147-B3A3-B7CDC169C507}"/>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26987" name="TextBox 11">
            <a:extLst>
              <a:ext uri="{FF2B5EF4-FFF2-40B4-BE49-F238E27FC236}">
                <a16:creationId xmlns:a16="http://schemas.microsoft.com/office/drawing/2014/main" id="{4D790E4A-AAAF-7E44-95A2-80DF9D22B85A}"/>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Polly</a:t>
            </a:r>
          </a:p>
        </p:txBody>
      </p:sp>
      <p:sp>
        <p:nvSpPr>
          <p:cNvPr id="126988" name="TextBox 12">
            <a:extLst>
              <a:ext uri="{FF2B5EF4-FFF2-40B4-BE49-F238E27FC236}">
                <a16:creationId xmlns:a16="http://schemas.microsoft.com/office/drawing/2014/main" id="{AC3ECBC9-B192-2A41-8A3E-4306CBFCB9B5}"/>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Rekognition</a:t>
            </a:r>
          </a:p>
        </p:txBody>
      </p:sp>
      <p:cxnSp>
        <p:nvCxnSpPr>
          <p:cNvPr id="14" name="Straight Connector 13">
            <a:extLst>
              <a:ext uri="{FF2B5EF4-FFF2-40B4-BE49-F238E27FC236}">
                <a16:creationId xmlns:a16="http://schemas.microsoft.com/office/drawing/2014/main" id="{10FD4863-BEC8-DF4F-B955-6DD3745A270D}"/>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FF06FDB-5A65-FA49-A7EA-4CDC56D48A78}"/>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26991" name="TextBox 15">
            <a:extLst>
              <a:ext uri="{FF2B5EF4-FFF2-40B4-BE49-F238E27FC236}">
                <a16:creationId xmlns:a16="http://schemas.microsoft.com/office/drawing/2014/main" id="{123F19F5-1F8F-4B4F-8C59-8CE350F8E584}"/>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SageMaker</a:t>
            </a:r>
          </a:p>
        </p:txBody>
      </p:sp>
      <p:sp>
        <p:nvSpPr>
          <p:cNvPr id="126992" name="TextBox 16">
            <a:extLst>
              <a:ext uri="{FF2B5EF4-FFF2-40B4-BE49-F238E27FC236}">
                <a16:creationId xmlns:a16="http://schemas.microsoft.com/office/drawing/2014/main" id="{D0A05569-1583-A142-9B23-E8C5D0B5C1A2}"/>
              </a:ext>
            </a:extLst>
          </p:cNvPr>
          <p:cNvSpPr txBox="1">
            <a:spLocks noChangeArrowheads="1"/>
          </p:cNvSpPr>
          <p:nvPr/>
        </p:nvSpPr>
        <p:spPr bwMode="auto">
          <a:xfrm>
            <a:off x="7062481" y="3251200"/>
            <a:ext cx="169061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Amazon Rekognition </a:t>
            </a:r>
            <a:br>
              <a:rPr lang="en-US" altLang="en-US" sz="1100" dirty="0">
                <a:latin typeface="Arial" panose="020B0604020202020204" pitchFamily="34" charset="0"/>
                <a:ea typeface="Amazon Ember" panose="020B0603020204020204" pitchFamily="34" charset="0"/>
                <a:cs typeface="Arial" panose="020B0604020202020204" pitchFamily="34" charset="0"/>
              </a:rPr>
            </a:br>
            <a:r>
              <a:rPr lang="en-US" altLang="en-US" sz="1100" dirty="0">
                <a:latin typeface="Arial" panose="020B0604020202020204" pitchFamily="34" charset="0"/>
                <a:ea typeface="Amazon Ember" panose="020B0603020204020204" pitchFamily="34" charset="0"/>
                <a:cs typeface="Arial" panose="020B0604020202020204" pitchFamily="34" charset="0"/>
              </a:rPr>
              <a:t>image</a:t>
            </a:r>
          </a:p>
        </p:txBody>
      </p:sp>
      <p:sp>
        <p:nvSpPr>
          <p:cNvPr id="126993" name="TextBox 17">
            <a:extLst>
              <a:ext uri="{FF2B5EF4-FFF2-40B4-BE49-F238E27FC236}">
                <a16:creationId xmlns:a16="http://schemas.microsoft.com/office/drawing/2014/main" id="{6B765FE9-1E8E-EA42-A0B2-1269316C1D81}"/>
              </a:ext>
            </a:extLst>
          </p:cNvPr>
          <p:cNvSpPr txBox="1">
            <a:spLocks noChangeArrowheads="1"/>
          </p:cNvSpPr>
          <p:nvPr/>
        </p:nvSpPr>
        <p:spPr bwMode="auto">
          <a:xfrm>
            <a:off x="7062481" y="4408488"/>
            <a:ext cx="169061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Amazon Rekognition </a:t>
            </a:r>
            <a:br>
              <a:rPr lang="en-US" altLang="en-US" sz="1100" dirty="0">
                <a:latin typeface="Arial" panose="020B0604020202020204" pitchFamily="34" charset="0"/>
                <a:ea typeface="Amazon Ember" panose="020B0603020204020204" pitchFamily="34" charset="0"/>
                <a:cs typeface="Arial" panose="020B0604020202020204" pitchFamily="34" charset="0"/>
              </a:rPr>
            </a:br>
            <a:r>
              <a:rPr lang="en-US" altLang="en-US" sz="1100" dirty="0">
                <a:latin typeface="Arial" panose="020B0604020202020204" pitchFamily="34" charset="0"/>
                <a:ea typeface="Amazon Ember" panose="020B0603020204020204" pitchFamily="34" charset="0"/>
                <a:cs typeface="Arial" panose="020B0604020202020204" pitchFamily="34" charset="0"/>
              </a:rPr>
              <a:t>video</a:t>
            </a:r>
          </a:p>
        </p:txBody>
      </p:sp>
      <p:sp>
        <p:nvSpPr>
          <p:cNvPr id="126994" name="TextBox 19">
            <a:extLst>
              <a:ext uri="{FF2B5EF4-FFF2-40B4-BE49-F238E27FC236}">
                <a16:creationId xmlns:a16="http://schemas.microsoft.com/office/drawing/2014/main" id="{EE83967E-974A-6449-BF9C-5E5502A958BF}"/>
              </a:ext>
            </a:extLst>
          </p:cNvPr>
          <p:cNvSpPr txBox="1">
            <a:spLocks noChangeArrowheads="1"/>
          </p:cNvSpPr>
          <p:nvPr/>
        </p:nvSpPr>
        <p:spPr bwMode="auto">
          <a:xfrm>
            <a:off x="9373135" y="3251200"/>
            <a:ext cx="112968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Notebook</a:t>
            </a:r>
          </a:p>
        </p:txBody>
      </p:sp>
      <p:sp>
        <p:nvSpPr>
          <p:cNvPr id="126995" name="TextBox 20">
            <a:extLst>
              <a:ext uri="{FF2B5EF4-FFF2-40B4-BE49-F238E27FC236}">
                <a16:creationId xmlns:a16="http://schemas.microsoft.com/office/drawing/2014/main" id="{85FC87BF-E781-7743-A09C-9D4B7FA50BCC}"/>
              </a:ext>
            </a:extLst>
          </p:cNvPr>
          <p:cNvSpPr txBox="1">
            <a:spLocks noChangeArrowheads="1"/>
          </p:cNvSpPr>
          <p:nvPr/>
        </p:nvSpPr>
        <p:spPr bwMode="auto">
          <a:xfrm>
            <a:off x="9373135" y="4408488"/>
            <a:ext cx="112968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Model</a:t>
            </a:r>
          </a:p>
        </p:txBody>
      </p:sp>
      <p:sp>
        <p:nvSpPr>
          <p:cNvPr id="126996" name="TextBox 21">
            <a:extLst>
              <a:ext uri="{FF2B5EF4-FFF2-40B4-BE49-F238E27FC236}">
                <a16:creationId xmlns:a16="http://schemas.microsoft.com/office/drawing/2014/main" id="{EF472D35-082E-0049-BB31-110F6FE8DC71}"/>
              </a:ext>
            </a:extLst>
          </p:cNvPr>
          <p:cNvSpPr txBox="1">
            <a:spLocks noChangeArrowheads="1"/>
          </p:cNvSpPr>
          <p:nvPr/>
        </p:nvSpPr>
        <p:spPr bwMode="auto">
          <a:xfrm>
            <a:off x="10640389" y="4408488"/>
            <a:ext cx="112968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Train</a:t>
            </a:r>
          </a:p>
        </p:txBody>
      </p:sp>
      <p:pic>
        <p:nvPicPr>
          <p:cNvPr id="126997" name="Graphic 7">
            <a:extLst>
              <a:ext uri="{FF2B5EF4-FFF2-40B4-BE49-F238E27FC236}">
                <a16:creationId xmlns:a16="http://schemas.microsoft.com/office/drawing/2014/main" id="{FBD39516-95BC-9F40-9FC2-D8FEDD518E9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58032" y="27940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6998" name="Graphic 24">
            <a:extLst>
              <a:ext uri="{FF2B5EF4-FFF2-40B4-BE49-F238E27FC236}">
                <a16:creationId xmlns:a16="http://schemas.microsoft.com/office/drawing/2014/main" id="{273E50A2-0EB0-C747-8E3A-30CFD736F52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58032" y="395763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6999" name="Graphic 26">
            <a:extLst>
              <a:ext uri="{FF2B5EF4-FFF2-40B4-BE49-F238E27FC236}">
                <a16:creationId xmlns:a16="http://schemas.microsoft.com/office/drawing/2014/main" id="{20F49256-F0BE-AB47-9609-49A02271BEE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689787" y="27940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7000" name="Graphic 28">
            <a:extLst>
              <a:ext uri="{FF2B5EF4-FFF2-40B4-BE49-F238E27FC236}">
                <a16:creationId xmlns:a16="http://schemas.microsoft.com/office/drawing/2014/main" id="{8BF37B0C-FB8F-EB45-A0C8-023AAF96551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704254" y="395763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7001" name="Graphic 30">
            <a:extLst>
              <a:ext uri="{FF2B5EF4-FFF2-40B4-BE49-F238E27FC236}">
                <a16:creationId xmlns:a16="http://schemas.microsoft.com/office/drawing/2014/main" id="{C4657178-386D-D049-80D0-590467EF7CB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968947" y="3981451"/>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19">
            <a:extLst>
              <a:ext uri="{FF2B5EF4-FFF2-40B4-BE49-F238E27FC236}">
                <a16:creationId xmlns:a16="http://schemas.microsoft.com/office/drawing/2014/main" id="{413B8869-870B-304F-A17E-558CFBED68CB}"/>
              </a:ext>
            </a:extLst>
          </p:cNvPr>
          <p:cNvSpPr txBox="1">
            <a:spLocks noChangeArrowheads="1"/>
          </p:cNvSpPr>
          <p:nvPr/>
        </p:nvSpPr>
        <p:spPr bwMode="auto">
          <a:xfrm>
            <a:off x="10643135" y="3251200"/>
            <a:ext cx="112968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Canvas</a:t>
            </a:r>
          </a:p>
        </p:txBody>
      </p:sp>
      <p:pic>
        <p:nvPicPr>
          <p:cNvPr id="28" name="Graphic 26">
            <a:extLst>
              <a:ext uri="{FF2B5EF4-FFF2-40B4-BE49-F238E27FC236}">
                <a16:creationId xmlns:a16="http://schemas.microsoft.com/office/drawing/2014/main" id="{E990C914-E27E-354E-A1EE-80CB89102F5B}"/>
              </a:ext>
            </a:extLst>
          </p:cNvPr>
          <p:cNvPicPr>
            <a:picLocks noChangeAspect="1" noChangeArrowheads="1"/>
          </p:cNvPicPr>
          <p:nvPr/>
        </p:nvPicPr>
        <p:blipFill>
          <a:blip r:embed="rId11">
            <a:extLst>
              <a:ext uri="{96DAC541-7B7A-43D3-8B79-37D633B846F1}">
                <asvg:svgBlip xmlns:asvg="http://schemas.microsoft.com/office/drawing/2016/SVG/main" r:embed="rId12"/>
              </a:ext>
            </a:extLst>
          </a:blip>
          <a:srcRect/>
          <a:stretch/>
        </p:blipFill>
        <p:spPr bwMode="auto">
          <a:xfrm>
            <a:off x="10959787" y="27940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8001" name="Graphic 23">
            <a:extLst>
              <a:ext uri="{FF2B5EF4-FFF2-40B4-BE49-F238E27FC236}">
                <a16:creationId xmlns:a16="http://schemas.microsoft.com/office/drawing/2014/main" id="{1F00210D-253B-CD4D-AD44-C79A3067F1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7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8002" name="Graphic 20">
            <a:extLst>
              <a:ext uri="{FF2B5EF4-FFF2-40B4-BE49-F238E27FC236}">
                <a16:creationId xmlns:a16="http://schemas.microsoft.com/office/drawing/2014/main" id="{66CDC8F6-60D2-074E-8074-A1F95999B3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58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8003" name="Graphic 17">
            <a:extLst>
              <a:ext uri="{FF2B5EF4-FFF2-40B4-BE49-F238E27FC236}">
                <a16:creationId xmlns:a16="http://schemas.microsoft.com/office/drawing/2014/main" id="{30DD5185-20D4-7B4B-8E7E-58AE6E1CF0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8004" name="Graphic 7">
            <a:extLst>
              <a:ext uri="{FF2B5EF4-FFF2-40B4-BE49-F238E27FC236}">
                <a16:creationId xmlns:a16="http://schemas.microsoft.com/office/drawing/2014/main" id="{0EDB2D5C-5A67-6F41-BD15-F9275EAE4EA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8005" name="Title 1">
            <a:extLst>
              <a:ext uri="{FF2B5EF4-FFF2-40B4-BE49-F238E27FC236}">
                <a16:creationId xmlns:a16="http://schemas.microsoft.com/office/drawing/2014/main" id="{63993962-70D4-144B-A254-81AE4AA493D5}"/>
              </a:ext>
            </a:extLst>
          </p:cNvPr>
          <p:cNvSpPr>
            <a:spLocks noGrp="1" noChangeArrowheads="1"/>
          </p:cNvSpPr>
          <p:nvPr>
            <p:ph type="title"/>
          </p:nvPr>
        </p:nvSpPr>
        <p:spPr>
          <a:xfrm>
            <a:off x="241300" y="365125"/>
            <a:ext cx="8637588" cy="644525"/>
          </a:xfrm>
        </p:spPr>
        <p:txBody>
          <a:bodyPr/>
          <a:lstStyle/>
          <a:p>
            <a:pPr eaLnBrk="1" hangingPunct="1"/>
            <a:r>
              <a:rPr lang="en-US" altLang="en-US" dirty="0"/>
              <a:t>Machine Learning</a:t>
            </a:r>
          </a:p>
        </p:txBody>
      </p:sp>
      <p:sp>
        <p:nvSpPr>
          <p:cNvPr id="128006" name="Footer Placeholder 2">
            <a:extLst>
              <a:ext uri="{FF2B5EF4-FFF2-40B4-BE49-F238E27FC236}">
                <a16:creationId xmlns:a16="http://schemas.microsoft.com/office/drawing/2014/main" id="{5880947D-1B52-0246-9446-79254C940683}"/>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128007" name="Slide Number Placeholder 3">
            <a:extLst>
              <a:ext uri="{FF2B5EF4-FFF2-40B4-BE49-F238E27FC236}">
                <a16:creationId xmlns:a16="http://schemas.microsoft.com/office/drawing/2014/main" id="{59C50439-18DF-2A4D-9381-883A7C3A37A9}"/>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B40EA777-6657-A04F-A1D2-49CC6B336FE5}" type="slidenum">
              <a:rPr lang="en-US" altLang="en-US" smtClean="0">
                <a:solidFill>
                  <a:srgbClr val="161E2D"/>
                </a:solidFill>
                <a:latin typeface="Arial" panose="020B0604020202020204" pitchFamily="34" charset="0"/>
              </a:rPr>
              <a:pPr fontAlgn="base">
                <a:spcBef>
                  <a:spcPct val="0"/>
                </a:spcBef>
                <a:spcAft>
                  <a:spcPct val="0"/>
                </a:spcAft>
              </a:pPr>
              <a:t>100</a:t>
            </a:fld>
            <a:endParaRPr lang="en-US" altLang="en-US" dirty="0">
              <a:solidFill>
                <a:srgbClr val="161E2D"/>
              </a:solidFill>
              <a:latin typeface="Arial" panose="020B0604020202020204" pitchFamily="34" charset="0"/>
            </a:endParaRPr>
          </a:p>
        </p:txBody>
      </p:sp>
      <p:sp>
        <p:nvSpPr>
          <p:cNvPr id="128008" name="Text Placeholder 4">
            <a:extLst>
              <a:ext uri="{FF2B5EF4-FFF2-40B4-BE49-F238E27FC236}">
                <a16:creationId xmlns:a16="http://schemas.microsoft.com/office/drawing/2014/main" id="{6BAAAC5E-F857-7D4A-AA92-5C117336D535}"/>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3/9</a:t>
            </a:r>
          </a:p>
        </p:txBody>
      </p:sp>
      <p:sp>
        <p:nvSpPr>
          <p:cNvPr id="128009" name="TextBox 9">
            <a:extLst>
              <a:ext uri="{FF2B5EF4-FFF2-40B4-BE49-F238E27FC236}">
                <a16:creationId xmlns:a16="http://schemas.microsoft.com/office/drawing/2014/main" id="{A134B2F4-FC2C-2D4E-A410-B6589887F4BC}"/>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SageMaker</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Ground Truth</a:t>
            </a:r>
          </a:p>
        </p:txBody>
      </p:sp>
      <p:cxnSp>
        <p:nvCxnSpPr>
          <p:cNvPr id="11" name="Straight Connector 10">
            <a:extLst>
              <a:ext uri="{FF2B5EF4-FFF2-40B4-BE49-F238E27FC236}">
                <a16:creationId xmlns:a16="http://schemas.microsoft.com/office/drawing/2014/main" id="{A2FA7FCA-9BFD-D147-B3A3-B7CDC169C507}"/>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28011" name="TextBox 11">
            <a:extLst>
              <a:ext uri="{FF2B5EF4-FFF2-40B4-BE49-F238E27FC236}">
                <a16:creationId xmlns:a16="http://schemas.microsoft.com/office/drawing/2014/main" id="{CBD9D7AC-4474-A24E-BE81-BFB6EFF1E554}"/>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Textract</a:t>
            </a:r>
          </a:p>
        </p:txBody>
      </p:sp>
      <p:sp>
        <p:nvSpPr>
          <p:cNvPr id="128012" name="TextBox 12">
            <a:extLst>
              <a:ext uri="{FF2B5EF4-FFF2-40B4-BE49-F238E27FC236}">
                <a16:creationId xmlns:a16="http://schemas.microsoft.com/office/drawing/2014/main" id="{3C8AA8D4-92BC-3F4B-94B8-FB5ED70B7F2D}"/>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Transcribe</a:t>
            </a:r>
          </a:p>
        </p:txBody>
      </p:sp>
      <p:cxnSp>
        <p:nvCxnSpPr>
          <p:cNvPr id="14" name="Straight Connector 13">
            <a:extLst>
              <a:ext uri="{FF2B5EF4-FFF2-40B4-BE49-F238E27FC236}">
                <a16:creationId xmlns:a16="http://schemas.microsoft.com/office/drawing/2014/main" id="{10FD4863-BEC8-DF4F-B955-6DD3745A270D}"/>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FF06FDB-5A65-FA49-A7EA-4CDC56D48A78}"/>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28015" name="TextBox 15">
            <a:extLst>
              <a:ext uri="{FF2B5EF4-FFF2-40B4-BE49-F238E27FC236}">
                <a16:creationId xmlns:a16="http://schemas.microsoft.com/office/drawing/2014/main" id="{F4004B01-6072-3F49-875C-0FE84A86899D}"/>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Translate</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9025" name="Graphic 8">
            <a:extLst>
              <a:ext uri="{FF2B5EF4-FFF2-40B4-BE49-F238E27FC236}">
                <a16:creationId xmlns:a16="http://schemas.microsoft.com/office/drawing/2014/main" id="{5D5A0BD6-3669-CD4D-B140-68277BFCE8F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9026" name="Graphic 19">
            <a:extLst>
              <a:ext uri="{FF2B5EF4-FFF2-40B4-BE49-F238E27FC236}">
                <a16:creationId xmlns:a16="http://schemas.microsoft.com/office/drawing/2014/main" id="{C57663F6-77C0-F24B-8672-6CDE353844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17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9027" name="Graphic 16">
            <a:extLst>
              <a:ext uri="{FF2B5EF4-FFF2-40B4-BE49-F238E27FC236}">
                <a16:creationId xmlns:a16="http://schemas.microsoft.com/office/drawing/2014/main" id="{E51E7CD9-3510-794A-AD99-B36584C81D9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358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9028" name="Graphic 6">
            <a:extLst>
              <a:ext uri="{FF2B5EF4-FFF2-40B4-BE49-F238E27FC236}">
                <a16:creationId xmlns:a16="http://schemas.microsoft.com/office/drawing/2014/main" id="{1252ADA4-25F6-1F45-AEF2-BA11E52B823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9029" name="Title 1">
            <a:extLst>
              <a:ext uri="{FF2B5EF4-FFF2-40B4-BE49-F238E27FC236}">
                <a16:creationId xmlns:a16="http://schemas.microsoft.com/office/drawing/2014/main" id="{F41B2C3D-7542-8148-9E5D-9264139704CB}"/>
              </a:ext>
            </a:extLst>
          </p:cNvPr>
          <p:cNvSpPr>
            <a:spLocks noGrp="1" noChangeArrowheads="1"/>
          </p:cNvSpPr>
          <p:nvPr>
            <p:ph type="title"/>
          </p:nvPr>
        </p:nvSpPr>
        <p:spPr>
          <a:xfrm>
            <a:off x="241300" y="365125"/>
            <a:ext cx="8637588" cy="644525"/>
          </a:xfrm>
        </p:spPr>
        <p:txBody>
          <a:bodyPr/>
          <a:lstStyle/>
          <a:p>
            <a:pPr eaLnBrk="1" hangingPunct="1"/>
            <a:r>
              <a:rPr lang="en-US" altLang="en-US" dirty="0"/>
              <a:t>Machine Learning</a:t>
            </a:r>
          </a:p>
        </p:txBody>
      </p:sp>
      <p:sp>
        <p:nvSpPr>
          <p:cNvPr id="129030" name="Footer Placeholder 2">
            <a:extLst>
              <a:ext uri="{FF2B5EF4-FFF2-40B4-BE49-F238E27FC236}">
                <a16:creationId xmlns:a16="http://schemas.microsoft.com/office/drawing/2014/main" id="{EE467CCD-3C31-B442-A706-E4D6B5FC66BF}"/>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129031" name="Slide Number Placeholder 3">
            <a:extLst>
              <a:ext uri="{FF2B5EF4-FFF2-40B4-BE49-F238E27FC236}">
                <a16:creationId xmlns:a16="http://schemas.microsoft.com/office/drawing/2014/main" id="{4213D798-1BA7-2244-A7F9-669DBEC7A2D1}"/>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32C6F527-F745-E340-B394-604D3F6F58A8}" type="slidenum">
              <a:rPr lang="en-US" altLang="en-US" smtClean="0">
                <a:solidFill>
                  <a:srgbClr val="161E2D"/>
                </a:solidFill>
                <a:latin typeface="Arial" panose="020B0604020202020204" pitchFamily="34" charset="0"/>
              </a:rPr>
              <a:pPr fontAlgn="base">
                <a:spcBef>
                  <a:spcPct val="0"/>
                </a:spcBef>
                <a:spcAft>
                  <a:spcPct val="0"/>
                </a:spcAft>
              </a:pPr>
              <a:t>101</a:t>
            </a:fld>
            <a:endParaRPr lang="en-US" altLang="en-US" dirty="0">
              <a:solidFill>
                <a:srgbClr val="161E2D"/>
              </a:solidFill>
              <a:latin typeface="Arial" panose="020B0604020202020204" pitchFamily="34" charset="0"/>
            </a:endParaRPr>
          </a:p>
        </p:txBody>
      </p:sp>
      <p:sp>
        <p:nvSpPr>
          <p:cNvPr id="129032" name="Text Placeholder 4">
            <a:extLst>
              <a:ext uri="{FF2B5EF4-FFF2-40B4-BE49-F238E27FC236}">
                <a16:creationId xmlns:a16="http://schemas.microsoft.com/office/drawing/2014/main" id="{2D2E219D-63F3-C944-943C-8F25B561E679}"/>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4/9</a:t>
            </a:r>
          </a:p>
        </p:txBody>
      </p:sp>
      <p:sp>
        <p:nvSpPr>
          <p:cNvPr id="129033" name="TextBox 9">
            <a:extLst>
              <a:ext uri="{FF2B5EF4-FFF2-40B4-BE49-F238E27FC236}">
                <a16:creationId xmlns:a16="http://schemas.microsoft.com/office/drawing/2014/main" id="{81E16D03-AC27-1D40-BC84-4A59C6DB94DA}"/>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Deep</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Learning AMIs</a:t>
            </a:r>
          </a:p>
        </p:txBody>
      </p:sp>
      <p:cxnSp>
        <p:nvCxnSpPr>
          <p:cNvPr id="11" name="Straight Connector 10">
            <a:extLst>
              <a:ext uri="{FF2B5EF4-FFF2-40B4-BE49-F238E27FC236}">
                <a16:creationId xmlns:a16="http://schemas.microsoft.com/office/drawing/2014/main" id="{A2FA7FCA-9BFD-D147-B3A3-B7CDC169C507}"/>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29035" name="TextBox 11">
            <a:extLst>
              <a:ext uri="{FF2B5EF4-FFF2-40B4-BE49-F238E27FC236}">
                <a16:creationId xmlns:a16="http://schemas.microsoft.com/office/drawing/2014/main" id="{C7E4F85A-4897-7944-9871-B78DCF3EE047}"/>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Deep Learning Containers</a:t>
            </a:r>
          </a:p>
        </p:txBody>
      </p:sp>
      <p:sp>
        <p:nvSpPr>
          <p:cNvPr id="129036" name="TextBox 12">
            <a:extLst>
              <a:ext uri="{FF2B5EF4-FFF2-40B4-BE49-F238E27FC236}">
                <a16:creationId xmlns:a16="http://schemas.microsoft.com/office/drawing/2014/main" id="{190F35A6-E4A1-3D48-B61C-3F84B1CFD0EB}"/>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DeepLens</a:t>
            </a:r>
          </a:p>
        </p:txBody>
      </p:sp>
      <p:cxnSp>
        <p:nvCxnSpPr>
          <p:cNvPr id="14" name="Straight Connector 13">
            <a:extLst>
              <a:ext uri="{FF2B5EF4-FFF2-40B4-BE49-F238E27FC236}">
                <a16:creationId xmlns:a16="http://schemas.microsoft.com/office/drawing/2014/main" id="{10FD4863-BEC8-DF4F-B955-6DD3745A270D}"/>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FF06FDB-5A65-FA49-A7EA-4CDC56D48A78}"/>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29039" name="TextBox 15">
            <a:extLst>
              <a:ext uri="{FF2B5EF4-FFF2-40B4-BE49-F238E27FC236}">
                <a16:creationId xmlns:a16="http://schemas.microsoft.com/office/drawing/2014/main" id="{50951DDE-901C-224B-AEE7-7C529852AFED}"/>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DeepRacer</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0049" name="Graphic 24">
            <a:extLst>
              <a:ext uri="{FF2B5EF4-FFF2-40B4-BE49-F238E27FC236}">
                <a16:creationId xmlns:a16="http://schemas.microsoft.com/office/drawing/2014/main" id="{92E0706C-1EA8-FB44-BDDB-2033A25A7F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7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0050" name="Graphic 21">
            <a:extLst>
              <a:ext uri="{FF2B5EF4-FFF2-40B4-BE49-F238E27FC236}">
                <a16:creationId xmlns:a16="http://schemas.microsoft.com/office/drawing/2014/main" id="{781E51DD-C61F-264D-AC4B-6474EF4430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5863"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0051" name="Graphic 18">
            <a:extLst>
              <a:ext uri="{FF2B5EF4-FFF2-40B4-BE49-F238E27FC236}">
                <a16:creationId xmlns:a16="http://schemas.microsoft.com/office/drawing/2014/main" id="{D1B8AF70-D275-8B47-A778-0E1BB8656DF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0052" name="Graphic 8">
            <a:extLst>
              <a:ext uri="{FF2B5EF4-FFF2-40B4-BE49-F238E27FC236}">
                <a16:creationId xmlns:a16="http://schemas.microsoft.com/office/drawing/2014/main" id="{4B492239-048E-D44B-8617-E0DC3DD3121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9263"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0053" name="Title 1">
            <a:extLst>
              <a:ext uri="{FF2B5EF4-FFF2-40B4-BE49-F238E27FC236}">
                <a16:creationId xmlns:a16="http://schemas.microsoft.com/office/drawing/2014/main" id="{BDEDEDCD-06D1-DA46-BF31-260FE67856B4}"/>
              </a:ext>
            </a:extLst>
          </p:cNvPr>
          <p:cNvSpPr>
            <a:spLocks noGrp="1" noChangeArrowheads="1"/>
          </p:cNvSpPr>
          <p:nvPr>
            <p:ph type="title"/>
          </p:nvPr>
        </p:nvSpPr>
        <p:spPr>
          <a:xfrm>
            <a:off x="241300" y="365125"/>
            <a:ext cx="8637588" cy="644525"/>
          </a:xfrm>
        </p:spPr>
        <p:txBody>
          <a:bodyPr/>
          <a:lstStyle/>
          <a:p>
            <a:pPr eaLnBrk="1" hangingPunct="1"/>
            <a:r>
              <a:rPr lang="en-US" altLang="en-US" dirty="0"/>
              <a:t>Machine Learning</a:t>
            </a:r>
          </a:p>
        </p:txBody>
      </p:sp>
      <p:sp>
        <p:nvSpPr>
          <p:cNvPr id="130054" name="Footer Placeholder 2">
            <a:extLst>
              <a:ext uri="{FF2B5EF4-FFF2-40B4-BE49-F238E27FC236}">
                <a16:creationId xmlns:a16="http://schemas.microsoft.com/office/drawing/2014/main" id="{3ABE07B5-24BC-4942-96A7-112448254D7F}"/>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130055" name="Slide Number Placeholder 3">
            <a:extLst>
              <a:ext uri="{FF2B5EF4-FFF2-40B4-BE49-F238E27FC236}">
                <a16:creationId xmlns:a16="http://schemas.microsoft.com/office/drawing/2014/main" id="{30867F9D-B469-3E48-9992-7FEAB283C41F}"/>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DF205A98-FE86-A34C-92D8-A38FF6EB6584}" type="slidenum">
              <a:rPr lang="en-US" altLang="en-US" smtClean="0">
                <a:solidFill>
                  <a:srgbClr val="161E2D"/>
                </a:solidFill>
                <a:latin typeface="Arial" panose="020B0604020202020204" pitchFamily="34" charset="0"/>
              </a:rPr>
              <a:pPr fontAlgn="base">
                <a:spcBef>
                  <a:spcPct val="0"/>
                </a:spcBef>
                <a:spcAft>
                  <a:spcPct val="0"/>
                </a:spcAft>
              </a:pPr>
              <a:t>102</a:t>
            </a:fld>
            <a:endParaRPr lang="en-US" altLang="en-US" dirty="0">
              <a:solidFill>
                <a:srgbClr val="161E2D"/>
              </a:solidFill>
              <a:latin typeface="Arial" panose="020B0604020202020204" pitchFamily="34" charset="0"/>
            </a:endParaRPr>
          </a:p>
        </p:txBody>
      </p:sp>
      <p:sp>
        <p:nvSpPr>
          <p:cNvPr id="130056" name="Text Placeholder 4">
            <a:extLst>
              <a:ext uri="{FF2B5EF4-FFF2-40B4-BE49-F238E27FC236}">
                <a16:creationId xmlns:a16="http://schemas.microsoft.com/office/drawing/2014/main" id="{5BB876A8-A42E-454E-9E52-AD1D874B5549}"/>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5/9</a:t>
            </a:r>
          </a:p>
        </p:txBody>
      </p:sp>
      <p:sp>
        <p:nvSpPr>
          <p:cNvPr id="130057" name="TextBox 9">
            <a:extLst>
              <a:ext uri="{FF2B5EF4-FFF2-40B4-BE49-F238E27FC236}">
                <a16:creationId xmlns:a16="http://schemas.microsoft.com/office/drawing/2014/main" id="{008D515E-D7BB-6545-A6CF-6A5786444D76}"/>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Apache MXNet on AWS</a:t>
            </a:r>
          </a:p>
        </p:txBody>
      </p:sp>
      <p:cxnSp>
        <p:nvCxnSpPr>
          <p:cNvPr id="11" name="Straight Connector 10">
            <a:extLst>
              <a:ext uri="{FF2B5EF4-FFF2-40B4-BE49-F238E27FC236}">
                <a16:creationId xmlns:a16="http://schemas.microsoft.com/office/drawing/2014/main" id="{A2FA7FCA-9BFD-D147-B3A3-B7CDC169C507}"/>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30059" name="TextBox 11">
            <a:extLst>
              <a:ext uri="{FF2B5EF4-FFF2-40B4-BE49-F238E27FC236}">
                <a16:creationId xmlns:a16="http://schemas.microsoft.com/office/drawing/2014/main" id="{03C49948-B16C-4045-95D0-946B9939AA7E}"/>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TensorFlow on AWS</a:t>
            </a:r>
          </a:p>
        </p:txBody>
      </p:sp>
      <p:sp>
        <p:nvSpPr>
          <p:cNvPr id="130060" name="TextBox 12">
            <a:extLst>
              <a:ext uri="{FF2B5EF4-FFF2-40B4-BE49-F238E27FC236}">
                <a16:creationId xmlns:a16="http://schemas.microsoft.com/office/drawing/2014/main" id="{483CFD30-D838-A64D-9F1B-CAEA02C2B80E}"/>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DeepComposer</a:t>
            </a:r>
          </a:p>
        </p:txBody>
      </p:sp>
      <p:cxnSp>
        <p:nvCxnSpPr>
          <p:cNvPr id="14" name="Straight Connector 13">
            <a:extLst>
              <a:ext uri="{FF2B5EF4-FFF2-40B4-BE49-F238E27FC236}">
                <a16:creationId xmlns:a16="http://schemas.microsoft.com/office/drawing/2014/main" id="{10FD4863-BEC8-DF4F-B955-6DD3745A270D}"/>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FF06FDB-5A65-FA49-A7EA-4CDC56D48A78}"/>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30063" name="TextBox 15">
            <a:extLst>
              <a:ext uri="{FF2B5EF4-FFF2-40B4-BE49-F238E27FC236}">
                <a16:creationId xmlns:a16="http://schemas.microsoft.com/office/drawing/2014/main" id="{9187CDB4-66E2-D84B-ADAC-823696C16EA6}"/>
              </a:ext>
            </a:extLst>
          </p:cNvPr>
          <p:cNvSpPr txBox="1">
            <a:spLocks noChangeArrowheads="1"/>
          </p:cNvSpPr>
          <p:nvPr/>
        </p:nvSpPr>
        <p:spPr bwMode="auto">
          <a:xfrm>
            <a:off x="9102725" y="1946275"/>
            <a:ext cx="2201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Augmented AI (Amazon A2I)</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1073" name="Graphic 7">
            <a:extLst>
              <a:ext uri="{FF2B5EF4-FFF2-40B4-BE49-F238E27FC236}">
                <a16:creationId xmlns:a16="http://schemas.microsoft.com/office/drawing/2014/main" id="{CAB6C31B-4F92-134F-B161-F7A807CB22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7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1074" name="Graphic 19">
            <a:extLst>
              <a:ext uri="{FF2B5EF4-FFF2-40B4-BE49-F238E27FC236}">
                <a16:creationId xmlns:a16="http://schemas.microsoft.com/office/drawing/2014/main" id="{AD54EA41-6D97-F94B-8133-C3324AEA08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58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1075" name="Graphic 16">
            <a:extLst>
              <a:ext uri="{FF2B5EF4-FFF2-40B4-BE49-F238E27FC236}">
                <a16:creationId xmlns:a16="http://schemas.microsoft.com/office/drawing/2014/main" id="{BABB7140-A80E-9945-B606-9F624E028BF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1076" name="Graphic 6">
            <a:extLst>
              <a:ext uri="{FF2B5EF4-FFF2-40B4-BE49-F238E27FC236}">
                <a16:creationId xmlns:a16="http://schemas.microsoft.com/office/drawing/2014/main" id="{CCF6CA92-ED8B-ED45-A59A-440ADE864F6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1077" name="Title 1">
            <a:extLst>
              <a:ext uri="{FF2B5EF4-FFF2-40B4-BE49-F238E27FC236}">
                <a16:creationId xmlns:a16="http://schemas.microsoft.com/office/drawing/2014/main" id="{6AD86A73-B55B-9A4D-8285-31E12C80BD6A}"/>
              </a:ext>
            </a:extLst>
          </p:cNvPr>
          <p:cNvSpPr>
            <a:spLocks noGrp="1" noChangeArrowheads="1"/>
          </p:cNvSpPr>
          <p:nvPr>
            <p:ph type="title"/>
          </p:nvPr>
        </p:nvSpPr>
        <p:spPr>
          <a:xfrm>
            <a:off x="241300" y="365125"/>
            <a:ext cx="8637588" cy="644525"/>
          </a:xfrm>
        </p:spPr>
        <p:txBody>
          <a:bodyPr/>
          <a:lstStyle/>
          <a:p>
            <a:pPr eaLnBrk="1" hangingPunct="1"/>
            <a:r>
              <a:rPr lang="en-US" altLang="en-US" dirty="0"/>
              <a:t>Machine Learning</a:t>
            </a:r>
          </a:p>
        </p:txBody>
      </p:sp>
      <p:sp>
        <p:nvSpPr>
          <p:cNvPr id="131078" name="Footer Placeholder 2">
            <a:extLst>
              <a:ext uri="{FF2B5EF4-FFF2-40B4-BE49-F238E27FC236}">
                <a16:creationId xmlns:a16="http://schemas.microsoft.com/office/drawing/2014/main" id="{D99E70A5-5B30-1849-A1DF-E2BD808D8D0C}"/>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131079" name="Slide Number Placeholder 3">
            <a:extLst>
              <a:ext uri="{FF2B5EF4-FFF2-40B4-BE49-F238E27FC236}">
                <a16:creationId xmlns:a16="http://schemas.microsoft.com/office/drawing/2014/main" id="{5B62B6A2-01C5-F146-B883-5C961E6A193B}"/>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D35121A7-856F-184F-A4CC-8B0A30F4BBAA}" type="slidenum">
              <a:rPr lang="en-US" altLang="en-US" smtClean="0">
                <a:solidFill>
                  <a:srgbClr val="161E2D"/>
                </a:solidFill>
                <a:latin typeface="Arial" panose="020B0604020202020204" pitchFamily="34" charset="0"/>
              </a:rPr>
              <a:pPr fontAlgn="base">
                <a:spcBef>
                  <a:spcPct val="0"/>
                </a:spcBef>
                <a:spcAft>
                  <a:spcPct val="0"/>
                </a:spcAft>
              </a:pPr>
              <a:t>103</a:t>
            </a:fld>
            <a:endParaRPr lang="en-US" altLang="en-US" dirty="0">
              <a:solidFill>
                <a:srgbClr val="161E2D"/>
              </a:solidFill>
              <a:latin typeface="Arial" panose="020B0604020202020204" pitchFamily="34" charset="0"/>
            </a:endParaRPr>
          </a:p>
        </p:txBody>
      </p:sp>
      <p:sp>
        <p:nvSpPr>
          <p:cNvPr id="131080" name="Text Placeholder 4">
            <a:extLst>
              <a:ext uri="{FF2B5EF4-FFF2-40B4-BE49-F238E27FC236}">
                <a16:creationId xmlns:a16="http://schemas.microsoft.com/office/drawing/2014/main" id="{8891CB73-5D8C-2E45-A3EF-7DF6988D7C56}"/>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6/9</a:t>
            </a:r>
          </a:p>
        </p:txBody>
      </p:sp>
      <p:sp>
        <p:nvSpPr>
          <p:cNvPr id="131081" name="TextBox 9">
            <a:extLst>
              <a:ext uri="{FF2B5EF4-FFF2-40B4-BE49-F238E27FC236}">
                <a16:creationId xmlns:a16="http://schemas.microsoft.com/office/drawing/2014/main" id="{5AC93FF1-2FE1-1344-8305-B393CCB97D15}"/>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Fraud Detector</a:t>
            </a:r>
          </a:p>
        </p:txBody>
      </p:sp>
      <p:cxnSp>
        <p:nvCxnSpPr>
          <p:cNvPr id="11" name="Straight Connector 10">
            <a:extLst>
              <a:ext uri="{FF2B5EF4-FFF2-40B4-BE49-F238E27FC236}">
                <a16:creationId xmlns:a16="http://schemas.microsoft.com/office/drawing/2014/main" id="{A2FA7FCA-9BFD-D147-B3A3-B7CDC169C507}"/>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31083" name="TextBox 11">
            <a:extLst>
              <a:ext uri="{FF2B5EF4-FFF2-40B4-BE49-F238E27FC236}">
                <a16:creationId xmlns:a16="http://schemas.microsoft.com/office/drawing/2014/main" id="{B8E57121-B9F9-D544-8E2A-A75FBD8E2D94}"/>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Kendra</a:t>
            </a:r>
          </a:p>
        </p:txBody>
      </p:sp>
      <p:sp>
        <p:nvSpPr>
          <p:cNvPr id="131084" name="TextBox 12">
            <a:extLst>
              <a:ext uri="{FF2B5EF4-FFF2-40B4-BE49-F238E27FC236}">
                <a16:creationId xmlns:a16="http://schemas.microsoft.com/office/drawing/2014/main" id="{D720BF19-F88C-DF45-9EF7-D0AB3D17CC72}"/>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CodeGuru</a:t>
            </a:r>
          </a:p>
        </p:txBody>
      </p:sp>
      <p:cxnSp>
        <p:nvCxnSpPr>
          <p:cNvPr id="14" name="Straight Connector 13">
            <a:extLst>
              <a:ext uri="{FF2B5EF4-FFF2-40B4-BE49-F238E27FC236}">
                <a16:creationId xmlns:a16="http://schemas.microsoft.com/office/drawing/2014/main" id="{10FD4863-BEC8-DF4F-B955-6DD3745A270D}"/>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FF06FDB-5A65-FA49-A7EA-4CDC56D48A78}"/>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31087" name="TextBox 17">
            <a:extLst>
              <a:ext uri="{FF2B5EF4-FFF2-40B4-BE49-F238E27FC236}">
                <a16:creationId xmlns:a16="http://schemas.microsoft.com/office/drawing/2014/main" id="{A3DCB14C-F99D-4C42-A57D-965DC3454D8F}"/>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TorchServe</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7" name="Title 1">
            <a:extLst>
              <a:ext uri="{FF2B5EF4-FFF2-40B4-BE49-F238E27FC236}">
                <a16:creationId xmlns:a16="http://schemas.microsoft.com/office/drawing/2014/main" id="{6AD86A73-B55B-9A4D-8285-31E12C80BD6A}"/>
              </a:ext>
            </a:extLst>
          </p:cNvPr>
          <p:cNvSpPr>
            <a:spLocks noGrp="1" noChangeArrowheads="1"/>
          </p:cNvSpPr>
          <p:nvPr>
            <p:ph type="title"/>
          </p:nvPr>
        </p:nvSpPr>
        <p:spPr>
          <a:xfrm>
            <a:off x="241300" y="365125"/>
            <a:ext cx="8637588" cy="644525"/>
          </a:xfrm>
        </p:spPr>
        <p:txBody>
          <a:bodyPr/>
          <a:lstStyle/>
          <a:p>
            <a:pPr eaLnBrk="1" hangingPunct="1"/>
            <a:r>
              <a:rPr lang="en-US" altLang="en-US" dirty="0"/>
              <a:t>Machine Learning</a:t>
            </a:r>
          </a:p>
        </p:txBody>
      </p:sp>
      <p:sp>
        <p:nvSpPr>
          <p:cNvPr id="131078" name="Footer Placeholder 2">
            <a:extLst>
              <a:ext uri="{FF2B5EF4-FFF2-40B4-BE49-F238E27FC236}">
                <a16:creationId xmlns:a16="http://schemas.microsoft.com/office/drawing/2014/main" id="{D99E70A5-5B30-1849-A1DF-E2BD808D8D0C}"/>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131079" name="Slide Number Placeholder 3">
            <a:extLst>
              <a:ext uri="{FF2B5EF4-FFF2-40B4-BE49-F238E27FC236}">
                <a16:creationId xmlns:a16="http://schemas.microsoft.com/office/drawing/2014/main" id="{5B62B6A2-01C5-F146-B883-5C961E6A193B}"/>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D35121A7-856F-184F-A4CC-8B0A30F4BBAA}" type="slidenum">
              <a:rPr lang="en-US" altLang="en-US" smtClean="0">
                <a:solidFill>
                  <a:srgbClr val="161E2D"/>
                </a:solidFill>
                <a:latin typeface="Arial" panose="020B0604020202020204" pitchFamily="34" charset="0"/>
              </a:rPr>
              <a:pPr fontAlgn="base">
                <a:spcBef>
                  <a:spcPct val="0"/>
                </a:spcBef>
                <a:spcAft>
                  <a:spcPct val="0"/>
                </a:spcAft>
              </a:pPr>
              <a:t>104</a:t>
            </a:fld>
            <a:endParaRPr lang="en-US" altLang="en-US" dirty="0">
              <a:solidFill>
                <a:srgbClr val="161E2D"/>
              </a:solidFill>
              <a:latin typeface="Arial" panose="020B0604020202020204" pitchFamily="34" charset="0"/>
            </a:endParaRPr>
          </a:p>
        </p:txBody>
      </p:sp>
      <p:sp>
        <p:nvSpPr>
          <p:cNvPr id="131080" name="Text Placeholder 4">
            <a:extLst>
              <a:ext uri="{FF2B5EF4-FFF2-40B4-BE49-F238E27FC236}">
                <a16:creationId xmlns:a16="http://schemas.microsoft.com/office/drawing/2014/main" id="{8891CB73-5D8C-2E45-A3EF-7DF6988D7C56}"/>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7/9</a:t>
            </a:r>
          </a:p>
        </p:txBody>
      </p:sp>
      <p:sp>
        <p:nvSpPr>
          <p:cNvPr id="131081" name="TextBox 9">
            <a:extLst>
              <a:ext uri="{FF2B5EF4-FFF2-40B4-BE49-F238E27FC236}">
                <a16:creationId xmlns:a16="http://schemas.microsoft.com/office/drawing/2014/main" id="{5AC93FF1-2FE1-1344-8305-B393CCB97D15}"/>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Lookout </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for Equipment</a:t>
            </a:r>
          </a:p>
        </p:txBody>
      </p:sp>
      <p:cxnSp>
        <p:nvCxnSpPr>
          <p:cNvPr id="11" name="Straight Connector 10">
            <a:extLst>
              <a:ext uri="{FF2B5EF4-FFF2-40B4-BE49-F238E27FC236}">
                <a16:creationId xmlns:a16="http://schemas.microsoft.com/office/drawing/2014/main" id="{A2FA7FCA-9BFD-D147-B3A3-B7CDC169C507}"/>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31083" name="TextBox 11">
            <a:extLst>
              <a:ext uri="{FF2B5EF4-FFF2-40B4-BE49-F238E27FC236}">
                <a16:creationId xmlns:a16="http://schemas.microsoft.com/office/drawing/2014/main" id="{B8E57121-B9F9-D544-8E2A-A75FBD8E2D94}"/>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Lookout </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for Metrics</a:t>
            </a:r>
          </a:p>
        </p:txBody>
      </p:sp>
      <p:sp>
        <p:nvSpPr>
          <p:cNvPr id="131084" name="TextBox 12">
            <a:extLst>
              <a:ext uri="{FF2B5EF4-FFF2-40B4-BE49-F238E27FC236}">
                <a16:creationId xmlns:a16="http://schemas.microsoft.com/office/drawing/2014/main" id="{D720BF19-F88C-DF45-9EF7-D0AB3D17CC72}"/>
              </a:ext>
            </a:extLst>
          </p:cNvPr>
          <p:cNvSpPr txBox="1">
            <a:spLocks noChangeArrowheads="1"/>
          </p:cNvSpPr>
          <p:nvPr/>
        </p:nvSpPr>
        <p:spPr bwMode="auto">
          <a:xfrm>
            <a:off x="678656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Lookout </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for Vision</a:t>
            </a:r>
          </a:p>
        </p:txBody>
      </p:sp>
      <p:cxnSp>
        <p:nvCxnSpPr>
          <p:cNvPr id="14" name="Straight Connector 13">
            <a:extLst>
              <a:ext uri="{FF2B5EF4-FFF2-40B4-BE49-F238E27FC236}">
                <a16:creationId xmlns:a16="http://schemas.microsoft.com/office/drawing/2014/main" id="{10FD4863-BEC8-DF4F-B955-6DD3745A270D}"/>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FF06FDB-5A65-FA49-A7EA-4CDC56D48A78}"/>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31087" name="TextBox 17">
            <a:extLst>
              <a:ext uri="{FF2B5EF4-FFF2-40B4-BE49-F238E27FC236}">
                <a16:creationId xmlns:a16="http://schemas.microsoft.com/office/drawing/2014/main" id="{A3DCB14C-F99D-4C42-A57D-965DC3454D8F}"/>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Monitron</a:t>
            </a:r>
          </a:p>
        </p:txBody>
      </p:sp>
      <p:pic>
        <p:nvPicPr>
          <p:cNvPr id="19" name="Graphic 18">
            <a:extLst>
              <a:ext uri="{FF2B5EF4-FFF2-40B4-BE49-F238E27FC236}">
                <a16:creationId xmlns:a16="http://schemas.microsoft.com/office/drawing/2014/main" id="{A6F8402F-8B06-BB47-822D-FB67F3D9A16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989263" y="1183987"/>
            <a:ext cx="762000" cy="762000"/>
          </a:xfrm>
          <a:prstGeom prst="rect">
            <a:avLst/>
          </a:prstGeom>
        </p:spPr>
      </p:pic>
      <p:pic>
        <p:nvPicPr>
          <p:cNvPr id="22" name="Graphic 21">
            <a:extLst>
              <a:ext uri="{FF2B5EF4-FFF2-40B4-BE49-F238E27FC236}">
                <a16:creationId xmlns:a16="http://schemas.microsoft.com/office/drawing/2014/main" id="{82C995D0-D1D2-3F40-ADA5-87E45693026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243513" y="1182688"/>
            <a:ext cx="762000" cy="762000"/>
          </a:xfrm>
          <a:prstGeom prst="rect">
            <a:avLst/>
          </a:prstGeom>
        </p:spPr>
      </p:pic>
      <p:pic>
        <p:nvPicPr>
          <p:cNvPr id="25" name="Graphic 24">
            <a:extLst>
              <a:ext uri="{FF2B5EF4-FFF2-40B4-BE49-F238E27FC236}">
                <a16:creationId xmlns:a16="http://schemas.microsoft.com/office/drawing/2014/main" id="{A60C1BCB-35EA-124E-B7D9-0DC93092625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535863" y="1182688"/>
            <a:ext cx="762000" cy="762000"/>
          </a:xfrm>
          <a:prstGeom prst="rect">
            <a:avLst/>
          </a:prstGeom>
        </p:spPr>
      </p:pic>
      <p:pic>
        <p:nvPicPr>
          <p:cNvPr id="28" name="Graphic 27">
            <a:extLst>
              <a:ext uri="{FF2B5EF4-FFF2-40B4-BE49-F238E27FC236}">
                <a16:creationId xmlns:a16="http://schemas.microsoft.com/office/drawing/2014/main" id="{40DCA7DE-DA1F-B245-B1AE-AC095B44117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817564" y="1182688"/>
            <a:ext cx="762000" cy="762000"/>
          </a:xfrm>
          <a:prstGeom prst="rect">
            <a:avLst/>
          </a:prstGeom>
        </p:spPr>
      </p:pic>
    </p:spTree>
    <p:extLst>
      <p:ext uri="{BB962C8B-B14F-4D97-AF65-F5344CB8AC3E}">
        <p14:creationId xmlns:p14="http://schemas.microsoft.com/office/powerpoint/2010/main" val="58316945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7" name="Title 1">
            <a:extLst>
              <a:ext uri="{FF2B5EF4-FFF2-40B4-BE49-F238E27FC236}">
                <a16:creationId xmlns:a16="http://schemas.microsoft.com/office/drawing/2014/main" id="{6AD86A73-B55B-9A4D-8285-31E12C80BD6A}"/>
              </a:ext>
            </a:extLst>
          </p:cNvPr>
          <p:cNvSpPr>
            <a:spLocks noGrp="1" noChangeArrowheads="1"/>
          </p:cNvSpPr>
          <p:nvPr>
            <p:ph type="title"/>
          </p:nvPr>
        </p:nvSpPr>
        <p:spPr>
          <a:xfrm>
            <a:off x="241300" y="365125"/>
            <a:ext cx="8637588" cy="644525"/>
          </a:xfrm>
        </p:spPr>
        <p:txBody>
          <a:bodyPr/>
          <a:lstStyle/>
          <a:p>
            <a:pPr eaLnBrk="1" hangingPunct="1"/>
            <a:r>
              <a:rPr lang="en-US" altLang="en-US" dirty="0"/>
              <a:t>Machine Learning</a:t>
            </a:r>
          </a:p>
        </p:txBody>
      </p:sp>
      <p:sp>
        <p:nvSpPr>
          <p:cNvPr id="131078" name="Footer Placeholder 2">
            <a:extLst>
              <a:ext uri="{FF2B5EF4-FFF2-40B4-BE49-F238E27FC236}">
                <a16:creationId xmlns:a16="http://schemas.microsoft.com/office/drawing/2014/main" id="{D99E70A5-5B30-1849-A1DF-E2BD808D8D0C}"/>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131079" name="Slide Number Placeholder 3">
            <a:extLst>
              <a:ext uri="{FF2B5EF4-FFF2-40B4-BE49-F238E27FC236}">
                <a16:creationId xmlns:a16="http://schemas.microsoft.com/office/drawing/2014/main" id="{5B62B6A2-01C5-F146-B883-5C961E6A193B}"/>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D35121A7-856F-184F-A4CC-8B0A30F4BBAA}" type="slidenum">
              <a:rPr lang="en-US" altLang="en-US" smtClean="0">
                <a:solidFill>
                  <a:srgbClr val="161E2D"/>
                </a:solidFill>
                <a:latin typeface="Arial" panose="020B0604020202020204" pitchFamily="34" charset="0"/>
              </a:rPr>
              <a:pPr fontAlgn="base">
                <a:spcBef>
                  <a:spcPct val="0"/>
                </a:spcBef>
                <a:spcAft>
                  <a:spcPct val="0"/>
                </a:spcAft>
              </a:pPr>
              <a:t>105</a:t>
            </a:fld>
            <a:endParaRPr lang="en-US" altLang="en-US" dirty="0">
              <a:solidFill>
                <a:srgbClr val="161E2D"/>
              </a:solidFill>
              <a:latin typeface="Arial" panose="020B0604020202020204" pitchFamily="34" charset="0"/>
            </a:endParaRPr>
          </a:p>
        </p:txBody>
      </p:sp>
      <p:sp>
        <p:nvSpPr>
          <p:cNvPr id="131080" name="Text Placeholder 4">
            <a:extLst>
              <a:ext uri="{FF2B5EF4-FFF2-40B4-BE49-F238E27FC236}">
                <a16:creationId xmlns:a16="http://schemas.microsoft.com/office/drawing/2014/main" id="{8891CB73-5D8C-2E45-A3EF-7DF6988D7C56}"/>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8/9</a:t>
            </a:r>
          </a:p>
        </p:txBody>
      </p:sp>
      <p:sp>
        <p:nvSpPr>
          <p:cNvPr id="131081" name="TextBox 9">
            <a:extLst>
              <a:ext uri="{FF2B5EF4-FFF2-40B4-BE49-F238E27FC236}">
                <a16:creationId xmlns:a16="http://schemas.microsoft.com/office/drawing/2014/main" id="{5AC93FF1-2FE1-1344-8305-B393CCB97D15}"/>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DevOps Guru</a:t>
            </a:r>
          </a:p>
        </p:txBody>
      </p:sp>
      <p:cxnSp>
        <p:nvCxnSpPr>
          <p:cNvPr id="11" name="Straight Connector 10">
            <a:extLst>
              <a:ext uri="{FF2B5EF4-FFF2-40B4-BE49-F238E27FC236}">
                <a16:creationId xmlns:a16="http://schemas.microsoft.com/office/drawing/2014/main" id="{A2FA7FCA-9BFD-D147-B3A3-B7CDC169C507}"/>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31083" name="TextBox 11">
            <a:extLst>
              <a:ext uri="{FF2B5EF4-FFF2-40B4-BE49-F238E27FC236}">
                <a16:creationId xmlns:a16="http://schemas.microsoft.com/office/drawing/2014/main" id="{B8E57121-B9F9-D544-8E2A-A75FBD8E2D94}"/>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HealthLake</a:t>
            </a:r>
          </a:p>
        </p:txBody>
      </p:sp>
      <p:sp>
        <p:nvSpPr>
          <p:cNvPr id="131084" name="TextBox 12">
            <a:extLst>
              <a:ext uri="{FF2B5EF4-FFF2-40B4-BE49-F238E27FC236}">
                <a16:creationId xmlns:a16="http://schemas.microsoft.com/office/drawing/2014/main" id="{D720BF19-F88C-DF45-9EF7-D0AB3D17CC72}"/>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Panorama</a:t>
            </a:r>
          </a:p>
        </p:txBody>
      </p:sp>
      <p:cxnSp>
        <p:nvCxnSpPr>
          <p:cNvPr id="14" name="Straight Connector 13">
            <a:extLst>
              <a:ext uri="{FF2B5EF4-FFF2-40B4-BE49-F238E27FC236}">
                <a16:creationId xmlns:a16="http://schemas.microsoft.com/office/drawing/2014/main" id="{10FD4863-BEC8-DF4F-B955-6DD3745A270D}"/>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FF06FDB-5A65-FA49-A7EA-4CDC56D48A78}"/>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0" name="Graphic 19">
            <a:extLst>
              <a:ext uri="{FF2B5EF4-FFF2-40B4-BE49-F238E27FC236}">
                <a16:creationId xmlns:a16="http://schemas.microsoft.com/office/drawing/2014/main" id="{484F21DF-B5C5-3545-944A-6F6F390EFEC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989263" y="1182688"/>
            <a:ext cx="762000" cy="762000"/>
          </a:xfrm>
          <a:prstGeom prst="rect">
            <a:avLst/>
          </a:prstGeom>
        </p:spPr>
      </p:pic>
      <p:pic>
        <p:nvPicPr>
          <p:cNvPr id="23" name="Graphic 22">
            <a:extLst>
              <a:ext uri="{FF2B5EF4-FFF2-40B4-BE49-F238E27FC236}">
                <a16:creationId xmlns:a16="http://schemas.microsoft.com/office/drawing/2014/main" id="{03DA8BEE-7827-5549-BF72-79E480A7FD8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241925" y="1182688"/>
            <a:ext cx="762000" cy="762000"/>
          </a:xfrm>
          <a:prstGeom prst="rect">
            <a:avLst/>
          </a:prstGeom>
        </p:spPr>
      </p:pic>
      <p:pic>
        <p:nvPicPr>
          <p:cNvPr id="26" name="Graphic 25">
            <a:extLst>
              <a:ext uri="{FF2B5EF4-FFF2-40B4-BE49-F238E27FC236}">
                <a16:creationId xmlns:a16="http://schemas.microsoft.com/office/drawing/2014/main" id="{C5DDC91B-BF64-E941-B5BD-44935B7D4FD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535863" y="1182688"/>
            <a:ext cx="762000" cy="762000"/>
          </a:xfrm>
          <a:prstGeom prst="rect">
            <a:avLst/>
          </a:prstGeom>
        </p:spPr>
      </p:pic>
      <p:sp>
        <p:nvSpPr>
          <p:cNvPr id="27" name="TextBox 16">
            <a:extLst>
              <a:ext uri="{FF2B5EF4-FFF2-40B4-BE49-F238E27FC236}">
                <a16:creationId xmlns:a16="http://schemas.microsoft.com/office/drawing/2014/main" id="{23973800-6E78-0745-AA6D-646B7D6D2403}"/>
              </a:ext>
            </a:extLst>
          </p:cNvPr>
          <p:cNvSpPr txBox="1">
            <a:spLocks noChangeArrowheads="1"/>
          </p:cNvSpPr>
          <p:nvPr/>
        </p:nvSpPr>
        <p:spPr bwMode="auto">
          <a:xfrm>
            <a:off x="2752502" y="3251200"/>
            <a:ext cx="124981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Insights</a:t>
            </a:r>
          </a:p>
        </p:txBody>
      </p:sp>
      <p:pic>
        <p:nvPicPr>
          <p:cNvPr id="30" name="Graphic 29">
            <a:extLst>
              <a:ext uri="{FF2B5EF4-FFF2-40B4-BE49-F238E27FC236}">
                <a16:creationId xmlns:a16="http://schemas.microsoft.com/office/drawing/2014/main" id="{5D9EFF43-0363-4346-A52C-F2819D923A9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148808" y="2794000"/>
            <a:ext cx="457200" cy="457200"/>
          </a:xfrm>
          <a:prstGeom prst="rect">
            <a:avLst/>
          </a:prstGeom>
        </p:spPr>
      </p:pic>
      <p:sp>
        <p:nvSpPr>
          <p:cNvPr id="17" name="TextBox 17">
            <a:extLst>
              <a:ext uri="{FF2B5EF4-FFF2-40B4-BE49-F238E27FC236}">
                <a16:creationId xmlns:a16="http://schemas.microsoft.com/office/drawing/2014/main" id="{819B8ABD-0B71-554E-8D59-3F7F427AAAC6}"/>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Neuron</a:t>
            </a:r>
          </a:p>
        </p:txBody>
      </p:sp>
      <p:pic>
        <p:nvPicPr>
          <p:cNvPr id="18" name="Graphic 17">
            <a:extLst>
              <a:ext uri="{FF2B5EF4-FFF2-40B4-BE49-F238E27FC236}">
                <a16:creationId xmlns:a16="http://schemas.microsoft.com/office/drawing/2014/main" id="{51035569-7709-994C-ADC2-43D8140B7939}"/>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9817564" y="1182688"/>
            <a:ext cx="762000" cy="762000"/>
          </a:xfrm>
          <a:prstGeom prst="rect">
            <a:avLst/>
          </a:prstGeom>
        </p:spPr>
      </p:pic>
    </p:spTree>
    <p:extLst>
      <p:ext uri="{BB962C8B-B14F-4D97-AF65-F5344CB8AC3E}">
        <p14:creationId xmlns:p14="http://schemas.microsoft.com/office/powerpoint/2010/main" val="3271412339"/>
      </p:ext>
    </p:extLst>
  </p:cSld>
  <p:clrMapOvr>
    <a:masterClrMapping/>
  </p:clrMapOvr>
</p:sld>
</file>

<file path=ppt/slides/slide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69633" name="Graphic 24"/>
          <p:cNvPicPr>
            <a:picLocks noChangeAspect="1" noChangeArrowheads="1"/>
          </p:cNvPicPr>
          <p:nvPr/>
        </p:nvPicPr>
        <p:blipFill rotWithShape="1">
          <a:blip r:embed="rId2"/>
          <a:srcRect/>
          <a:stretch>
            <a:fillRect/>
          </a:stretch>
        </p:blipFill>
        <p:spPr>
          <a:xfrm>
            <a:off x="9818688" y="1184275"/>
            <a:ext cx="762000" cy="762000"/>
          </a:xfrm>
          <a:prstGeom prst="rect">
            <a:avLst/>
          </a:prstGeom>
          <a:noFill/>
          <a:ln>
            <a:noFill/>
          </a:ln>
        </p:spPr>
      </p:pic>
      <p:sp>
        <p:nvSpPr>
          <p:cNvPr id="69634" name="TextBox 19"/>
          <p:cNvSpPr txBox="1">
            <a:spLocks noChangeArrowheads="1"/>
          </p:cNvSpPr>
          <p:nvPr/>
        </p:nvSpPr>
        <p:spPr>
          <a:xfrm>
            <a:off x="9053513" y="1946275"/>
            <a:ext cx="2279650" cy="276999"/>
          </a:xfrm>
          <a:prstGeom prst="rect">
            <a:avLst/>
          </a:prstGeom>
          <a:noFill/>
          <a:ln>
            <a:noFill/>
          </a:ln>
        </p:spPr>
        <p:txBody>
          <a:bodyPr>
            <a:spAutoFit/>
          </a:bodyPr>
          <a:lstStyle>
            <a:lvl1pPr>
              <a:defRPr>
                <a:solidFill>
                  <a:schemeClr val="tx1"/>
                </a:solidFill>
                <a:latin typeface="Calibri"/>
              </a:defRPr>
            </a:lvl1pPr>
            <a:lvl2pPr marL="742950" indent="-285750">
              <a:defRPr>
                <a:solidFill>
                  <a:schemeClr val="tx1"/>
                </a:solidFill>
                <a:latin typeface="Calibri"/>
              </a:defRPr>
            </a:lvl2pPr>
            <a:lvl3pPr marL="1143000" indent="-228600">
              <a:defRPr>
                <a:solidFill>
                  <a:schemeClr val="tx1"/>
                </a:solidFill>
                <a:latin typeface="Calibri"/>
              </a:defRPr>
            </a:lvl3pPr>
            <a:lvl4pPr marL="1600200" indent="-228600">
              <a:defRPr>
                <a:solidFill>
                  <a:schemeClr val="tx1"/>
                </a:solidFill>
                <a:latin typeface="Calibri"/>
              </a:defRPr>
            </a:lvl4pPr>
            <a:lvl5pPr marL="2057400" indent="-228600">
              <a:defRPr>
                <a:solidFill>
                  <a:schemeClr val="tx1"/>
                </a:solidFill>
                <a:latin typeface="Calibri"/>
              </a:defRPr>
            </a:lvl5pPr>
            <a:lvl6pPr marL="2514600" indent="-228600" eaLnBrk="0" fontAlgn="base" hangingPunct="0">
              <a:spcBef>
                <a:spcPct val="0"/>
              </a:spcBef>
              <a:spcAft>
                <a:spcPct val="0"/>
              </a:spcAft>
              <a:defRPr>
                <a:solidFill>
                  <a:schemeClr val="tx1"/>
                </a:solidFill>
                <a:latin typeface="Calibri"/>
              </a:defRPr>
            </a:lvl6pPr>
            <a:lvl7pPr marL="2971800" indent="-228600" eaLnBrk="0" fontAlgn="base" hangingPunct="0">
              <a:spcBef>
                <a:spcPct val="0"/>
              </a:spcBef>
              <a:spcAft>
                <a:spcPct val="0"/>
              </a:spcAft>
              <a:defRPr>
                <a:solidFill>
                  <a:schemeClr val="tx1"/>
                </a:solidFill>
                <a:latin typeface="Calibri"/>
              </a:defRPr>
            </a:lvl7pPr>
            <a:lvl8pPr marL="3429000" indent="-228600" eaLnBrk="0" fontAlgn="base" hangingPunct="0">
              <a:spcBef>
                <a:spcPct val="0"/>
              </a:spcBef>
              <a:spcAft>
                <a:spcPct val="0"/>
              </a:spcAft>
              <a:defRPr>
                <a:solidFill>
                  <a:schemeClr val="tx1"/>
                </a:solidFill>
                <a:latin typeface="Calibri"/>
              </a:defRPr>
            </a:lvl8pPr>
            <a:lvl9pPr marL="3886200" indent="-228600" eaLnBrk="0" fontAlgn="base" hangingPunct="0">
              <a:spcBef>
                <a:spcPct val="0"/>
              </a:spcBef>
              <a:spcAft>
                <a:spcPct val="0"/>
              </a:spcAft>
              <a:defRPr>
                <a:solidFill>
                  <a:schemeClr val="tx1"/>
                </a:solidFill>
                <a:latin typeface="Calibri"/>
              </a:defRPr>
            </a:lvl9pPr>
          </a:lstStyle>
          <a:p>
            <a:pPr algn="ctr" eaLnBrk="1" hangingPunct="1">
              <a:defRPr/>
            </a:pPr>
            <a:r>
              <a:rPr lang="en-US" altLang="en-US" sz="1200">
                <a:latin typeface="Arial"/>
                <a:ea typeface="Amazon Ember"/>
                <a:cs typeface="Arial"/>
              </a:rPr>
              <a:t>Amazon Kinesis</a:t>
            </a:r>
            <a:endParaRPr lang="en-US" altLang="en-US" sz="1200">
              <a:latin typeface="Arial"/>
              <a:ea typeface="Amazon Ember"/>
              <a:cs typeface="Arial"/>
            </a:endParaRPr>
          </a:p>
        </p:txBody>
      </p:sp>
      <p:pic>
        <p:nvPicPr>
          <p:cNvPr id="69635" name="Graphic 22"/>
          <p:cNvPicPr>
            <a:picLocks noChangeAspect="1" noChangeArrowheads="1"/>
          </p:cNvPicPr>
          <p:nvPr/>
        </p:nvPicPr>
        <p:blipFill rotWithShape="1">
          <a:blip r:embed="rId3"/>
          <a:srcRect/>
          <a:stretch>
            <a:fillRect/>
          </a:stretch>
        </p:blipFill>
        <p:spPr>
          <a:xfrm>
            <a:off x="5241925" y="1184275"/>
            <a:ext cx="762000" cy="762000"/>
          </a:xfrm>
          <a:prstGeom prst="rect">
            <a:avLst/>
          </a:prstGeom>
          <a:noFill/>
          <a:ln>
            <a:noFill/>
          </a:ln>
        </p:spPr>
      </p:pic>
      <p:sp>
        <p:nvSpPr>
          <p:cNvPr id="69636" name="Title 1"/>
          <p:cNvSpPr>
            <a:spLocks noGrp="1" noChangeArrowheads="1"/>
          </p:cNvSpPr>
          <p:nvPr>
            <p:ph type="title" idx="0"/>
          </p:nvPr>
        </p:nvSpPr>
        <p:spPr>
          <a:xfrm>
            <a:off x="241300" y="365125"/>
            <a:ext cx="8637588" cy="644525"/>
          </a:xfrm>
        </p:spPr>
        <p:txBody>
          <a:bodyPr/>
          <a:lstStyle/>
          <a:p>
            <a:pPr eaLnBrk="1" hangingPunct="1">
              <a:defRPr/>
            </a:pPr>
            <a:r>
              <a:rPr lang="en-US" altLang="en-US"/>
              <a:t>Analytics</a:t>
            </a:r>
            <a:endParaRPr lang="en-US" altLang="en-US"/>
          </a:p>
        </p:txBody>
      </p:sp>
      <p:sp>
        <p:nvSpPr>
          <p:cNvPr id="69637" name="Footer Placeholder 2"/>
          <p:cNvSpPr>
            <a:spLocks noGrp="1" noChangeArrowheads="1"/>
          </p:cNvSpPr>
          <p:nvPr>
            <p:ph type="ftr" sz="quarter" idx="11"/>
          </p:nvPr>
        </p:nvSpPr>
        <p:spPr>
          <a:noFill/>
        </p:spPr>
        <p:txBody>
          <a:bodyPr wrap="square" anchorCtr="0">
            <a:prstTxWarp prst="textNoShape">
              <a:avLst/>
            </a:prstTxWarp>
          </a:bodyPr>
          <a:lstStyle>
            <a:lvl1pPr>
              <a:defRPr>
                <a:solidFill>
                  <a:schemeClr val="tx1"/>
                </a:solidFill>
                <a:latin typeface="Calibri"/>
              </a:defRPr>
            </a:lvl1pPr>
            <a:lvl2pPr marL="742950" indent="-285750">
              <a:defRPr>
                <a:solidFill>
                  <a:schemeClr val="tx1"/>
                </a:solidFill>
                <a:latin typeface="Calibri"/>
              </a:defRPr>
            </a:lvl2pPr>
            <a:lvl3pPr marL="1143000" indent="-228600">
              <a:defRPr>
                <a:solidFill>
                  <a:schemeClr val="tx1"/>
                </a:solidFill>
                <a:latin typeface="Calibri"/>
              </a:defRPr>
            </a:lvl3pPr>
            <a:lvl4pPr marL="1600200" indent="-228600">
              <a:defRPr>
                <a:solidFill>
                  <a:schemeClr val="tx1"/>
                </a:solidFill>
                <a:latin typeface="Calibri"/>
              </a:defRPr>
            </a:lvl4pPr>
            <a:lvl5pPr marL="2057400" indent="-228600">
              <a:defRPr>
                <a:solidFill>
                  <a:schemeClr val="tx1"/>
                </a:solidFill>
                <a:latin typeface="Calibri"/>
              </a:defRPr>
            </a:lvl5pPr>
            <a:lvl6pPr marL="2514600" indent="-228600" eaLnBrk="0" fontAlgn="base" hangingPunct="0">
              <a:spcBef>
                <a:spcPct val="0"/>
              </a:spcBef>
              <a:spcAft>
                <a:spcPct val="0"/>
              </a:spcAft>
              <a:defRPr>
                <a:solidFill>
                  <a:schemeClr val="tx1"/>
                </a:solidFill>
                <a:latin typeface="Calibri"/>
              </a:defRPr>
            </a:lvl6pPr>
            <a:lvl7pPr marL="2971800" indent="-228600" eaLnBrk="0" fontAlgn="base" hangingPunct="0">
              <a:spcBef>
                <a:spcPct val="0"/>
              </a:spcBef>
              <a:spcAft>
                <a:spcPct val="0"/>
              </a:spcAft>
              <a:defRPr>
                <a:solidFill>
                  <a:schemeClr val="tx1"/>
                </a:solidFill>
                <a:latin typeface="Calibri"/>
              </a:defRPr>
            </a:lvl7pPr>
            <a:lvl8pPr marL="3429000" indent="-228600" eaLnBrk="0" fontAlgn="base" hangingPunct="0">
              <a:spcBef>
                <a:spcPct val="0"/>
              </a:spcBef>
              <a:spcAft>
                <a:spcPct val="0"/>
              </a:spcAft>
              <a:defRPr>
                <a:solidFill>
                  <a:schemeClr val="tx1"/>
                </a:solidFill>
                <a:latin typeface="Calibri"/>
              </a:defRPr>
            </a:lvl8pPr>
            <a:lvl9pPr marL="3886200" indent="-228600" eaLnBrk="0" fontAlgn="base" hangingPunct="0">
              <a:spcBef>
                <a:spcPct val="0"/>
              </a:spcBef>
              <a:spcAft>
                <a:spcPct val="0"/>
              </a:spcAft>
              <a:defRPr>
                <a:solidFill>
                  <a:schemeClr val="tx1"/>
                </a:solidFill>
                <a:latin typeface="Calibri"/>
              </a:defRPr>
            </a:lvl9pPr>
          </a:lstStyle>
          <a:p>
            <a:pPr>
              <a:spcBef>
                <a:spcPct val="0"/>
              </a:spcBef>
              <a:spcAft>
                <a:spcPct val="0"/>
              </a:spcAft>
              <a:defRPr/>
            </a:pPr>
            <a:r>
              <a:rPr lang="en-US" altLang="en-US">
                <a:solidFill>
                  <a:srgbClr val="161e2d"/>
                </a:solidFill>
                <a:latin typeface="Arial"/>
              </a:rPr>
              <a:t>© 2022, Amazon Web Services, Inc. or its affiliates. All rights reserved.</a:t>
            </a:r>
            <a:endParaRPr lang="en-US" altLang="en-US">
              <a:solidFill>
                <a:srgbClr val="161e2d"/>
              </a:solidFill>
              <a:latin typeface="Arial"/>
            </a:endParaRPr>
          </a:p>
        </p:txBody>
      </p:sp>
      <p:sp>
        <p:nvSpPr>
          <p:cNvPr id="69638" name="Slide Number Placeholder 3"/>
          <p:cNvSpPr>
            <a:spLocks noGrp="1" noChangeArrowheads="1"/>
          </p:cNvSpPr>
          <p:nvPr>
            <p:ph type="sldNum" sz="quarter" idx="12"/>
          </p:nvPr>
        </p:nvSpPr>
        <p:spPr>
          <a:noFill/>
        </p:spPr>
        <p:txBody>
          <a:bodyPr wrap="square" anchorCtr="0">
            <a:prstTxWarp prst="textNoShape">
              <a:avLst/>
            </a:prstTxWarp>
          </a:bodyPr>
          <a:lstStyle>
            <a:lvl1pPr>
              <a:defRPr>
                <a:solidFill>
                  <a:schemeClr val="tx1"/>
                </a:solidFill>
                <a:latin typeface="Calibri"/>
              </a:defRPr>
            </a:lvl1pPr>
            <a:lvl2pPr marL="742950" indent="-285750">
              <a:defRPr>
                <a:solidFill>
                  <a:schemeClr val="tx1"/>
                </a:solidFill>
                <a:latin typeface="Calibri"/>
              </a:defRPr>
            </a:lvl2pPr>
            <a:lvl3pPr marL="1143000" indent="-228600">
              <a:defRPr>
                <a:solidFill>
                  <a:schemeClr val="tx1"/>
                </a:solidFill>
                <a:latin typeface="Calibri"/>
              </a:defRPr>
            </a:lvl3pPr>
            <a:lvl4pPr marL="1600200" indent="-228600">
              <a:defRPr>
                <a:solidFill>
                  <a:schemeClr val="tx1"/>
                </a:solidFill>
                <a:latin typeface="Calibri"/>
              </a:defRPr>
            </a:lvl4pPr>
            <a:lvl5pPr marL="2057400" indent="-228600">
              <a:defRPr>
                <a:solidFill>
                  <a:schemeClr val="tx1"/>
                </a:solidFill>
                <a:latin typeface="Calibri"/>
              </a:defRPr>
            </a:lvl5pPr>
            <a:lvl6pPr marL="2514600" indent="-228600" eaLnBrk="0" fontAlgn="base" hangingPunct="0">
              <a:spcBef>
                <a:spcPct val="0"/>
              </a:spcBef>
              <a:spcAft>
                <a:spcPct val="0"/>
              </a:spcAft>
              <a:defRPr>
                <a:solidFill>
                  <a:schemeClr val="tx1"/>
                </a:solidFill>
                <a:latin typeface="Calibri"/>
              </a:defRPr>
            </a:lvl6pPr>
            <a:lvl7pPr marL="2971800" indent="-228600" eaLnBrk="0" fontAlgn="base" hangingPunct="0">
              <a:spcBef>
                <a:spcPct val="0"/>
              </a:spcBef>
              <a:spcAft>
                <a:spcPct val="0"/>
              </a:spcAft>
              <a:defRPr>
                <a:solidFill>
                  <a:schemeClr val="tx1"/>
                </a:solidFill>
                <a:latin typeface="Calibri"/>
              </a:defRPr>
            </a:lvl7pPr>
            <a:lvl8pPr marL="3429000" indent="-228600" eaLnBrk="0" fontAlgn="base" hangingPunct="0">
              <a:spcBef>
                <a:spcPct val="0"/>
              </a:spcBef>
              <a:spcAft>
                <a:spcPct val="0"/>
              </a:spcAft>
              <a:defRPr>
                <a:solidFill>
                  <a:schemeClr val="tx1"/>
                </a:solidFill>
                <a:latin typeface="Calibri"/>
              </a:defRPr>
            </a:lvl8pPr>
            <a:lvl9pPr marL="3886200" indent="-228600" eaLnBrk="0" fontAlgn="base" hangingPunct="0">
              <a:spcBef>
                <a:spcPct val="0"/>
              </a:spcBef>
              <a:spcAft>
                <a:spcPct val="0"/>
              </a:spcAft>
              <a:defRPr>
                <a:solidFill>
                  <a:schemeClr val="tx1"/>
                </a:solidFill>
                <a:latin typeface="Calibri"/>
              </a:defRPr>
            </a:lvl9pPr>
          </a:lstStyle>
          <a:p>
            <a:pPr>
              <a:spcBef>
                <a:spcPct val="0"/>
              </a:spcBef>
              <a:spcAft>
                <a:spcPct val="0"/>
              </a:spcAft>
              <a:defRPr/>
            </a:pPr>
            <a:fld id="{876F99C9-D0B3-9348-9918-D9624893BFDB}" type="slidenum">
              <a:rPr lang="en-US" altLang="en-US">
                <a:solidFill>
                  <a:srgbClr val="161e2d"/>
                </a:solidFill>
                <a:latin typeface="Arial"/>
              </a:rPr>
              <a:pPr>
                <a:spcBef>
                  <a:spcPct val="0"/>
                </a:spcBef>
                <a:spcAft>
                  <a:spcPct val="0"/>
                </a:spcAft>
                <a:defRPr/>
              </a:pPr>
              <a:t>6</a:t>
            </a:fld>
            <a:endParaRPr lang="en-US" altLang="en-US">
              <a:solidFill>
                <a:srgbClr val="161e2d"/>
              </a:solidFill>
              <a:latin typeface="Arial"/>
            </a:endParaRPr>
          </a:p>
        </p:txBody>
      </p:sp>
      <p:sp>
        <p:nvSpPr>
          <p:cNvPr id="69639" name="Text Placeholder 4"/>
          <p:cNvSpPr>
            <a:spLocks noGrp="1" noChangeArrowheads="1"/>
          </p:cNvSpPr>
          <p:nvPr>
            <p:ph type="body" sz="quarter" idx="10"/>
          </p:nvPr>
        </p:nvSpPr>
        <p:spPr>
          <a:xfrm>
            <a:off x="10323513" y="365125"/>
            <a:ext cx="1627187" cy="644525"/>
          </a:xfrm>
        </p:spPr>
        <p:txBody>
          <a:bodyPr/>
          <a:lstStyle/>
          <a:p>
            <a:pPr eaLnBrk="1" hangingPunct="1">
              <a:defRPr/>
            </a:pPr>
            <a:r>
              <a:rPr lang="en-US" altLang="en-US"/>
              <a:t>1/5</a:t>
            </a:r>
            <a:endParaRPr lang="en-US" altLang="en-US"/>
          </a:p>
        </p:txBody>
      </p:sp>
      <p:pic>
        <p:nvPicPr>
          <p:cNvPr id="69640" name="Graphic 8"/>
          <p:cNvPicPr>
            <a:picLocks noChangeAspect="1" noChangeArrowheads="1"/>
          </p:cNvPicPr>
          <p:nvPr/>
        </p:nvPicPr>
        <p:blipFill rotWithShape="1">
          <a:blip r:embed="rId4"/>
          <a:srcRect/>
          <a:stretch>
            <a:fillRect/>
          </a:stretch>
        </p:blipFill>
        <p:spPr>
          <a:xfrm>
            <a:off x="2982913" y="1184275"/>
            <a:ext cx="758952" cy="758952"/>
          </a:xfrm>
          <a:prstGeom prst="rect">
            <a:avLst/>
          </a:prstGeom>
          <a:noFill/>
          <a:ln>
            <a:noFill/>
          </a:ln>
        </p:spPr>
      </p:pic>
      <p:sp>
        <p:nvSpPr>
          <p:cNvPr id="69641" name="TextBox 10"/>
          <p:cNvSpPr txBox="1">
            <a:spLocks noChangeArrowheads="1"/>
          </p:cNvSpPr>
          <p:nvPr/>
        </p:nvSpPr>
        <p:spPr>
          <a:xfrm>
            <a:off x="2217738" y="1946275"/>
            <a:ext cx="2268537" cy="276999"/>
          </a:xfrm>
          <a:prstGeom prst="rect">
            <a:avLst/>
          </a:prstGeom>
          <a:noFill/>
          <a:ln>
            <a:noFill/>
          </a:ln>
        </p:spPr>
        <p:txBody>
          <a:bodyPr>
            <a:spAutoFit/>
          </a:bodyPr>
          <a:lstStyle>
            <a:lvl1pPr>
              <a:defRPr>
                <a:solidFill>
                  <a:schemeClr val="tx1"/>
                </a:solidFill>
                <a:latin typeface="Calibri"/>
              </a:defRPr>
            </a:lvl1pPr>
            <a:lvl2pPr marL="742950" indent="-285750">
              <a:defRPr>
                <a:solidFill>
                  <a:schemeClr val="tx1"/>
                </a:solidFill>
                <a:latin typeface="Calibri"/>
              </a:defRPr>
            </a:lvl2pPr>
            <a:lvl3pPr marL="1143000" indent="-228600">
              <a:defRPr>
                <a:solidFill>
                  <a:schemeClr val="tx1"/>
                </a:solidFill>
                <a:latin typeface="Calibri"/>
              </a:defRPr>
            </a:lvl3pPr>
            <a:lvl4pPr marL="1600200" indent="-228600">
              <a:defRPr>
                <a:solidFill>
                  <a:schemeClr val="tx1"/>
                </a:solidFill>
                <a:latin typeface="Calibri"/>
              </a:defRPr>
            </a:lvl4pPr>
            <a:lvl5pPr marL="2057400" indent="-228600">
              <a:defRPr>
                <a:solidFill>
                  <a:schemeClr val="tx1"/>
                </a:solidFill>
                <a:latin typeface="Calibri"/>
              </a:defRPr>
            </a:lvl5pPr>
            <a:lvl6pPr marL="2514600" indent="-228600" eaLnBrk="0" fontAlgn="base" hangingPunct="0">
              <a:spcBef>
                <a:spcPct val="0"/>
              </a:spcBef>
              <a:spcAft>
                <a:spcPct val="0"/>
              </a:spcAft>
              <a:defRPr>
                <a:solidFill>
                  <a:schemeClr val="tx1"/>
                </a:solidFill>
                <a:latin typeface="Calibri"/>
              </a:defRPr>
            </a:lvl6pPr>
            <a:lvl7pPr marL="2971800" indent="-228600" eaLnBrk="0" fontAlgn="base" hangingPunct="0">
              <a:spcBef>
                <a:spcPct val="0"/>
              </a:spcBef>
              <a:spcAft>
                <a:spcPct val="0"/>
              </a:spcAft>
              <a:defRPr>
                <a:solidFill>
                  <a:schemeClr val="tx1"/>
                </a:solidFill>
                <a:latin typeface="Calibri"/>
              </a:defRPr>
            </a:lvl7pPr>
            <a:lvl8pPr marL="3429000" indent="-228600" eaLnBrk="0" fontAlgn="base" hangingPunct="0">
              <a:spcBef>
                <a:spcPct val="0"/>
              </a:spcBef>
              <a:spcAft>
                <a:spcPct val="0"/>
              </a:spcAft>
              <a:defRPr>
                <a:solidFill>
                  <a:schemeClr val="tx1"/>
                </a:solidFill>
                <a:latin typeface="Calibri"/>
              </a:defRPr>
            </a:lvl8pPr>
            <a:lvl9pPr marL="3886200" indent="-228600" eaLnBrk="0" fontAlgn="base" hangingPunct="0">
              <a:spcBef>
                <a:spcPct val="0"/>
              </a:spcBef>
              <a:spcAft>
                <a:spcPct val="0"/>
              </a:spcAft>
              <a:defRPr>
                <a:solidFill>
                  <a:schemeClr val="tx1"/>
                </a:solidFill>
                <a:latin typeface="Calibri"/>
              </a:defRPr>
            </a:lvl9pPr>
          </a:lstStyle>
          <a:p>
            <a:pPr algn="ctr" eaLnBrk="1" hangingPunct="1">
              <a:defRPr/>
            </a:pPr>
            <a:r>
              <a:rPr lang="en-US" altLang="en-US" sz="1200">
                <a:latin typeface="Arial"/>
                <a:ea typeface="Amazon Ember"/>
                <a:cs typeface="Arial"/>
              </a:rPr>
              <a:t>Amazon CloudSearch</a:t>
            </a:r>
            <a:endParaRPr lang="en-US" altLang="en-US" sz="1200">
              <a:latin typeface="Arial"/>
              <a:ea typeface="Amazon Ember"/>
              <a:cs typeface="Arial"/>
            </a:endParaRPr>
          </a:p>
        </p:txBody>
      </p:sp>
      <p:cxnSp>
        <p:nvCxnSpPr>
          <p:cNvPr id="16" name="Straight Connector 15"/>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69643" name="TextBox 17"/>
          <p:cNvSpPr txBox="1">
            <a:spLocks noChangeArrowheads="1"/>
          </p:cNvSpPr>
          <p:nvPr/>
        </p:nvSpPr>
        <p:spPr>
          <a:xfrm>
            <a:off x="4487863" y="1946275"/>
            <a:ext cx="2292350" cy="276999"/>
          </a:xfrm>
          <a:prstGeom prst="rect">
            <a:avLst/>
          </a:prstGeom>
          <a:noFill/>
          <a:ln>
            <a:noFill/>
          </a:ln>
        </p:spPr>
        <p:txBody>
          <a:bodyPr>
            <a:spAutoFit/>
          </a:bodyPr>
          <a:lstStyle>
            <a:lvl1pPr>
              <a:defRPr>
                <a:solidFill>
                  <a:schemeClr val="tx1"/>
                </a:solidFill>
                <a:latin typeface="Calibri"/>
              </a:defRPr>
            </a:lvl1pPr>
            <a:lvl2pPr marL="742950" indent="-285750">
              <a:defRPr>
                <a:solidFill>
                  <a:schemeClr val="tx1"/>
                </a:solidFill>
                <a:latin typeface="Calibri"/>
              </a:defRPr>
            </a:lvl2pPr>
            <a:lvl3pPr marL="1143000" indent="-228600">
              <a:defRPr>
                <a:solidFill>
                  <a:schemeClr val="tx1"/>
                </a:solidFill>
                <a:latin typeface="Calibri"/>
              </a:defRPr>
            </a:lvl3pPr>
            <a:lvl4pPr marL="1600200" indent="-228600">
              <a:defRPr>
                <a:solidFill>
                  <a:schemeClr val="tx1"/>
                </a:solidFill>
                <a:latin typeface="Calibri"/>
              </a:defRPr>
            </a:lvl4pPr>
            <a:lvl5pPr marL="2057400" indent="-228600">
              <a:defRPr>
                <a:solidFill>
                  <a:schemeClr val="tx1"/>
                </a:solidFill>
                <a:latin typeface="Calibri"/>
              </a:defRPr>
            </a:lvl5pPr>
            <a:lvl6pPr marL="2514600" indent="-228600" eaLnBrk="0" fontAlgn="base" hangingPunct="0">
              <a:spcBef>
                <a:spcPct val="0"/>
              </a:spcBef>
              <a:spcAft>
                <a:spcPct val="0"/>
              </a:spcAft>
              <a:defRPr>
                <a:solidFill>
                  <a:schemeClr val="tx1"/>
                </a:solidFill>
                <a:latin typeface="Calibri"/>
              </a:defRPr>
            </a:lvl6pPr>
            <a:lvl7pPr marL="2971800" indent="-228600" eaLnBrk="0" fontAlgn="base" hangingPunct="0">
              <a:spcBef>
                <a:spcPct val="0"/>
              </a:spcBef>
              <a:spcAft>
                <a:spcPct val="0"/>
              </a:spcAft>
              <a:defRPr>
                <a:solidFill>
                  <a:schemeClr val="tx1"/>
                </a:solidFill>
                <a:latin typeface="Calibri"/>
              </a:defRPr>
            </a:lvl7pPr>
            <a:lvl8pPr marL="3429000" indent="-228600" eaLnBrk="0" fontAlgn="base" hangingPunct="0">
              <a:spcBef>
                <a:spcPct val="0"/>
              </a:spcBef>
              <a:spcAft>
                <a:spcPct val="0"/>
              </a:spcAft>
              <a:defRPr>
                <a:solidFill>
                  <a:schemeClr val="tx1"/>
                </a:solidFill>
                <a:latin typeface="Calibri"/>
              </a:defRPr>
            </a:lvl8pPr>
            <a:lvl9pPr marL="3886200" indent="-228600" eaLnBrk="0" fontAlgn="base" hangingPunct="0">
              <a:spcBef>
                <a:spcPct val="0"/>
              </a:spcBef>
              <a:spcAft>
                <a:spcPct val="0"/>
              </a:spcAft>
              <a:defRPr>
                <a:solidFill>
                  <a:schemeClr val="tx1"/>
                </a:solidFill>
                <a:latin typeface="Calibri"/>
              </a:defRPr>
            </a:lvl9pPr>
          </a:lstStyle>
          <a:p>
            <a:pPr algn="ctr" eaLnBrk="1" hangingPunct="1">
              <a:defRPr/>
            </a:pPr>
            <a:r>
              <a:rPr lang="en-US" altLang="en-US" sz="1200">
                <a:latin typeface="Arial"/>
                <a:ea typeface="Amazon Ember"/>
                <a:cs typeface="Arial"/>
              </a:rPr>
              <a:t>Amazon EMR</a:t>
            </a:r>
            <a:endParaRPr lang="en-US" altLang="en-US" sz="1200">
              <a:latin typeface="Arial"/>
              <a:ea typeface="Amazon Ember"/>
              <a:cs typeface="Arial"/>
            </a:endParaRPr>
          </a:p>
        </p:txBody>
      </p:sp>
      <p:cxnSp>
        <p:nvCxnSpPr>
          <p:cNvPr id="32" name="Straight Connector 31"/>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69645" name="TextBox 28"/>
          <p:cNvSpPr txBox="1">
            <a:spLocks noChangeArrowheads="1"/>
          </p:cNvSpPr>
          <p:nvPr/>
        </p:nvSpPr>
        <p:spPr>
          <a:xfrm>
            <a:off x="2599531" y="3308350"/>
            <a:ext cx="1500187" cy="261620"/>
          </a:xfrm>
          <a:prstGeom prst="rect">
            <a:avLst/>
          </a:prstGeom>
          <a:noFill/>
          <a:ln>
            <a:noFill/>
          </a:ln>
        </p:spPr>
        <p:txBody>
          <a:bodyPr wrap="square">
            <a:spAutoFit/>
          </a:bodyPr>
          <a:lstStyle>
            <a:lvl1pPr>
              <a:defRPr>
                <a:solidFill>
                  <a:schemeClr val="tx1"/>
                </a:solidFill>
                <a:latin typeface="Calibri"/>
              </a:defRPr>
            </a:lvl1pPr>
            <a:lvl2pPr marL="742950" indent="-285750">
              <a:defRPr>
                <a:solidFill>
                  <a:schemeClr val="tx1"/>
                </a:solidFill>
                <a:latin typeface="Calibri"/>
              </a:defRPr>
            </a:lvl2pPr>
            <a:lvl3pPr marL="1143000" indent="-228600">
              <a:defRPr>
                <a:solidFill>
                  <a:schemeClr val="tx1"/>
                </a:solidFill>
                <a:latin typeface="Calibri"/>
              </a:defRPr>
            </a:lvl3pPr>
            <a:lvl4pPr marL="1600200" indent="-228600">
              <a:defRPr>
                <a:solidFill>
                  <a:schemeClr val="tx1"/>
                </a:solidFill>
                <a:latin typeface="Calibri"/>
              </a:defRPr>
            </a:lvl4pPr>
            <a:lvl5pPr marL="2057400" indent="-228600">
              <a:defRPr>
                <a:solidFill>
                  <a:schemeClr val="tx1"/>
                </a:solidFill>
                <a:latin typeface="Calibri"/>
              </a:defRPr>
            </a:lvl5pPr>
            <a:lvl6pPr marL="2514600" indent="-228600" eaLnBrk="0" fontAlgn="base" hangingPunct="0">
              <a:spcBef>
                <a:spcPct val="0"/>
              </a:spcBef>
              <a:spcAft>
                <a:spcPct val="0"/>
              </a:spcAft>
              <a:defRPr>
                <a:solidFill>
                  <a:schemeClr val="tx1"/>
                </a:solidFill>
                <a:latin typeface="Calibri"/>
              </a:defRPr>
            </a:lvl6pPr>
            <a:lvl7pPr marL="2971800" indent="-228600" eaLnBrk="0" fontAlgn="base" hangingPunct="0">
              <a:spcBef>
                <a:spcPct val="0"/>
              </a:spcBef>
              <a:spcAft>
                <a:spcPct val="0"/>
              </a:spcAft>
              <a:defRPr>
                <a:solidFill>
                  <a:schemeClr val="tx1"/>
                </a:solidFill>
                <a:latin typeface="Calibri"/>
              </a:defRPr>
            </a:lvl7pPr>
            <a:lvl8pPr marL="3429000" indent="-228600" eaLnBrk="0" fontAlgn="base" hangingPunct="0">
              <a:spcBef>
                <a:spcPct val="0"/>
              </a:spcBef>
              <a:spcAft>
                <a:spcPct val="0"/>
              </a:spcAft>
              <a:defRPr>
                <a:solidFill>
                  <a:schemeClr val="tx1"/>
                </a:solidFill>
                <a:latin typeface="Calibri"/>
              </a:defRPr>
            </a:lvl8pPr>
            <a:lvl9pPr marL="3886200" indent="-228600" eaLnBrk="0" fontAlgn="base" hangingPunct="0">
              <a:spcBef>
                <a:spcPct val="0"/>
              </a:spcBef>
              <a:spcAft>
                <a:spcPct val="0"/>
              </a:spcAft>
              <a:defRPr>
                <a:solidFill>
                  <a:schemeClr val="tx1"/>
                </a:solidFill>
                <a:latin typeface="Calibri"/>
              </a:defRPr>
            </a:lvl9pPr>
          </a:lstStyle>
          <a:p>
            <a:pPr algn="ctr" eaLnBrk="1" hangingPunct="1">
              <a:defRPr/>
            </a:pPr>
            <a:r>
              <a:rPr lang="en-US" altLang="en-US" sz="1100">
                <a:latin typeface="Arial"/>
                <a:ea typeface="Amazon Ember"/>
                <a:cs typeface="Arial"/>
              </a:rPr>
              <a:t>Search documents</a:t>
            </a:r>
            <a:endParaRPr lang="en-US" altLang="en-US" sz="1100">
              <a:latin typeface="Arial"/>
              <a:ea typeface="Amazon Ember"/>
              <a:cs typeface="Arial"/>
            </a:endParaRPr>
          </a:p>
        </p:txBody>
      </p:sp>
      <p:sp>
        <p:nvSpPr>
          <p:cNvPr id="69646" name="TextBox 34"/>
          <p:cNvSpPr txBox="1">
            <a:spLocks noChangeArrowheads="1"/>
          </p:cNvSpPr>
          <p:nvPr/>
        </p:nvSpPr>
        <p:spPr>
          <a:xfrm>
            <a:off x="4611823" y="3308350"/>
            <a:ext cx="1403352" cy="261620"/>
          </a:xfrm>
          <a:prstGeom prst="rect">
            <a:avLst/>
          </a:prstGeom>
          <a:noFill/>
          <a:ln>
            <a:noFill/>
          </a:ln>
        </p:spPr>
        <p:txBody>
          <a:bodyPr wrap="square">
            <a:spAutoFit/>
          </a:bodyPr>
          <a:lstStyle>
            <a:lvl1pPr>
              <a:defRPr>
                <a:solidFill>
                  <a:schemeClr val="tx1"/>
                </a:solidFill>
                <a:latin typeface="Calibri"/>
              </a:defRPr>
            </a:lvl1pPr>
            <a:lvl2pPr marL="742950" indent="-285750">
              <a:defRPr>
                <a:solidFill>
                  <a:schemeClr val="tx1"/>
                </a:solidFill>
                <a:latin typeface="Calibri"/>
              </a:defRPr>
            </a:lvl2pPr>
            <a:lvl3pPr marL="1143000" indent="-228600">
              <a:defRPr>
                <a:solidFill>
                  <a:schemeClr val="tx1"/>
                </a:solidFill>
                <a:latin typeface="Calibri"/>
              </a:defRPr>
            </a:lvl3pPr>
            <a:lvl4pPr marL="1600200" indent="-228600">
              <a:defRPr>
                <a:solidFill>
                  <a:schemeClr val="tx1"/>
                </a:solidFill>
                <a:latin typeface="Calibri"/>
              </a:defRPr>
            </a:lvl4pPr>
            <a:lvl5pPr marL="2057400" indent="-228600">
              <a:defRPr>
                <a:solidFill>
                  <a:schemeClr val="tx1"/>
                </a:solidFill>
                <a:latin typeface="Calibri"/>
              </a:defRPr>
            </a:lvl5pPr>
            <a:lvl6pPr marL="2514600" indent="-228600" eaLnBrk="0" fontAlgn="base" hangingPunct="0">
              <a:spcBef>
                <a:spcPct val="0"/>
              </a:spcBef>
              <a:spcAft>
                <a:spcPct val="0"/>
              </a:spcAft>
              <a:defRPr>
                <a:solidFill>
                  <a:schemeClr val="tx1"/>
                </a:solidFill>
                <a:latin typeface="Calibri"/>
              </a:defRPr>
            </a:lvl6pPr>
            <a:lvl7pPr marL="2971800" indent="-228600" eaLnBrk="0" fontAlgn="base" hangingPunct="0">
              <a:spcBef>
                <a:spcPct val="0"/>
              </a:spcBef>
              <a:spcAft>
                <a:spcPct val="0"/>
              </a:spcAft>
              <a:defRPr>
                <a:solidFill>
                  <a:schemeClr val="tx1"/>
                </a:solidFill>
                <a:latin typeface="Calibri"/>
              </a:defRPr>
            </a:lvl7pPr>
            <a:lvl8pPr marL="3429000" indent="-228600" eaLnBrk="0" fontAlgn="base" hangingPunct="0">
              <a:spcBef>
                <a:spcPct val="0"/>
              </a:spcBef>
              <a:spcAft>
                <a:spcPct val="0"/>
              </a:spcAft>
              <a:defRPr>
                <a:solidFill>
                  <a:schemeClr val="tx1"/>
                </a:solidFill>
                <a:latin typeface="Calibri"/>
              </a:defRPr>
            </a:lvl8pPr>
            <a:lvl9pPr marL="3886200" indent="-228600" eaLnBrk="0" fontAlgn="base" hangingPunct="0">
              <a:spcBef>
                <a:spcPct val="0"/>
              </a:spcBef>
              <a:spcAft>
                <a:spcPct val="0"/>
              </a:spcAft>
              <a:defRPr>
                <a:solidFill>
                  <a:schemeClr val="tx1"/>
                </a:solidFill>
                <a:latin typeface="Calibri"/>
              </a:defRPr>
            </a:lvl9pPr>
          </a:lstStyle>
          <a:p>
            <a:pPr algn="ctr" eaLnBrk="1" hangingPunct="1">
              <a:defRPr/>
            </a:pPr>
            <a:r>
              <a:rPr lang="en-US" altLang="en-US" sz="1100">
                <a:latin typeface="Arial"/>
                <a:ea typeface="Amazon Ember"/>
                <a:cs typeface="Arial"/>
              </a:rPr>
              <a:t>Cluster</a:t>
            </a:r>
            <a:endParaRPr lang="en-US" altLang="en-US" sz="1100">
              <a:latin typeface="Arial"/>
              <a:ea typeface="Amazon Ember"/>
              <a:cs typeface="Arial"/>
            </a:endParaRPr>
          </a:p>
        </p:txBody>
      </p:sp>
      <p:sp>
        <p:nvSpPr>
          <p:cNvPr id="69647" name="TextBox 35"/>
          <p:cNvSpPr txBox="1">
            <a:spLocks noChangeArrowheads="1"/>
          </p:cNvSpPr>
          <p:nvPr/>
        </p:nvSpPr>
        <p:spPr>
          <a:xfrm>
            <a:off x="6083437" y="3308350"/>
            <a:ext cx="1403350" cy="430887"/>
          </a:xfrm>
          <a:prstGeom prst="rect">
            <a:avLst/>
          </a:prstGeom>
          <a:noFill/>
          <a:ln>
            <a:noFill/>
          </a:ln>
        </p:spPr>
        <p:txBody>
          <a:bodyPr>
            <a:spAutoFit/>
          </a:bodyPr>
          <a:lstStyle>
            <a:lvl1pPr>
              <a:defRPr>
                <a:solidFill>
                  <a:schemeClr val="tx1"/>
                </a:solidFill>
                <a:latin typeface="Calibri"/>
              </a:defRPr>
            </a:lvl1pPr>
            <a:lvl2pPr marL="742950" indent="-285750">
              <a:defRPr>
                <a:solidFill>
                  <a:schemeClr val="tx1"/>
                </a:solidFill>
                <a:latin typeface="Calibri"/>
              </a:defRPr>
            </a:lvl2pPr>
            <a:lvl3pPr marL="1143000" indent="-228600">
              <a:defRPr>
                <a:solidFill>
                  <a:schemeClr val="tx1"/>
                </a:solidFill>
                <a:latin typeface="Calibri"/>
              </a:defRPr>
            </a:lvl3pPr>
            <a:lvl4pPr marL="1600200" indent="-228600">
              <a:defRPr>
                <a:solidFill>
                  <a:schemeClr val="tx1"/>
                </a:solidFill>
                <a:latin typeface="Calibri"/>
              </a:defRPr>
            </a:lvl4pPr>
            <a:lvl5pPr marL="2057400" indent="-228600">
              <a:defRPr>
                <a:solidFill>
                  <a:schemeClr val="tx1"/>
                </a:solidFill>
                <a:latin typeface="Calibri"/>
              </a:defRPr>
            </a:lvl5pPr>
            <a:lvl6pPr marL="2514600" indent="-228600" eaLnBrk="0" fontAlgn="base" hangingPunct="0">
              <a:spcBef>
                <a:spcPct val="0"/>
              </a:spcBef>
              <a:spcAft>
                <a:spcPct val="0"/>
              </a:spcAft>
              <a:defRPr>
                <a:solidFill>
                  <a:schemeClr val="tx1"/>
                </a:solidFill>
                <a:latin typeface="Calibri"/>
              </a:defRPr>
            </a:lvl6pPr>
            <a:lvl7pPr marL="2971800" indent="-228600" eaLnBrk="0" fontAlgn="base" hangingPunct="0">
              <a:spcBef>
                <a:spcPct val="0"/>
              </a:spcBef>
              <a:spcAft>
                <a:spcPct val="0"/>
              </a:spcAft>
              <a:defRPr>
                <a:solidFill>
                  <a:schemeClr val="tx1"/>
                </a:solidFill>
                <a:latin typeface="Calibri"/>
              </a:defRPr>
            </a:lvl7pPr>
            <a:lvl8pPr marL="3429000" indent="-228600" eaLnBrk="0" fontAlgn="base" hangingPunct="0">
              <a:spcBef>
                <a:spcPct val="0"/>
              </a:spcBef>
              <a:spcAft>
                <a:spcPct val="0"/>
              </a:spcAft>
              <a:defRPr>
                <a:solidFill>
                  <a:schemeClr val="tx1"/>
                </a:solidFill>
                <a:latin typeface="Calibri"/>
              </a:defRPr>
            </a:lvl8pPr>
            <a:lvl9pPr marL="3886200" indent="-228600" eaLnBrk="0" fontAlgn="base" hangingPunct="0">
              <a:spcBef>
                <a:spcPct val="0"/>
              </a:spcBef>
              <a:spcAft>
                <a:spcPct val="0"/>
              </a:spcAft>
              <a:defRPr>
                <a:solidFill>
                  <a:schemeClr val="tx1"/>
                </a:solidFill>
                <a:latin typeface="Calibri"/>
              </a:defRPr>
            </a:lvl9pPr>
          </a:lstStyle>
          <a:p>
            <a:pPr algn="ctr" eaLnBrk="1" hangingPunct="1">
              <a:defRPr/>
            </a:pPr>
            <a:r>
              <a:rPr lang="en-US" altLang="en-US" sz="1100">
                <a:latin typeface="Arial"/>
                <a:ea typeface="Amazon Ember"/>
                <a:cs typeface="Arial"/>
              </a:rPr>
              <a:t>HDFS</a:t>
            </a:r>
            <a:endParaRPr lang="en-US" altLang="en-US" sz="1100">
              <a:latin typeface="Arial"/>
              <a:ea typeface="Amazon Ember"/>
              <a:cs typeface="Arial"/>
            </a:endParaRPr>
          </a:p>
          <a:p>
            <a:pPr algn="ctr" eaLnBrk="1" hangingPunct="1">
              <a:defRPr/>
            </a:pPr>
            <a:r>
              <a:rPr lang="en-US" altLang="en-US" sz="1100">
                <a:latin typeface="Arial"/>
                <a:ea typeface="Amazon Ember"/>
                <a:cs typeface="Arial"/>
              </a:rPr>
              <a:t>cluster</a:t>
            </a:r>
            <a:endParaRPr lang="en-US" altLang="en-US" sz="1100">
              <a:latin typeface="Arial"/>
              <a:ea typeface="Amazon Ember"/>
              <a:cs typeface="Arial"/>
            </a:endParaRPr>
          </a:p>
        </p:txBody>
      </p:sp>
      <p:sp>
        <p:nvSpPr>
          <p:cNvPr id="69648" name="TextBox 36"/>
          <p:cNvSpPr txBox="1">
            <a:spLocks noChangeArrowheads="1"/>
          </p:cNvSpPr>
          <p:nvPr/>
        </p:nvSpPr>
        <p:spPr>
          <a:xfrm>
            <a:off x="7527925" y="3308350"/>
            <a:ext cx="1403350" cy="261620"/>
          </a:xfrm>
          <a:prstGeom prst="rect">
            <a:avLst/>
          </a:prstGeom>
          <a:noFill/>
          <a:ln>
            <a:noFill/>
          </a:ln>
        </p:spPr>
        <p:txBody>
          <a:bodyPr wrap="square">
            <a:spAutoFit/>
          </a:bodyPr>
          <a:lstStyle>
            <a:lvl1pPr>
              <a:defRPr>
                <a:solidFill>
                  <a:schemeClr val="tx1"/>
                </a:solidFill>
                <a:latin typeface="Calibri"/>
              </a:defRPr>
            </a:lvl1pPr>
            <a:lvl2pPr marL="742950" indent="-285750">
              <a:defRPr>
                <a:solidFill>
                  <a:schemeClr val="tx1"/>
                </a:solidFill>
                <a:latin typeface="Calibri"/>
              </a:defRPr>
            </a:lvl2pPr>
            <a:lvl3pPr marL="1143000" indent="-228600">
              <a:defRPr>
                <a:solidFill>
                  <a:schemeClr val="tx1"/>
                </a:solidFill>
                <a:latin typeface="Calibri"/>
              </a:defRPr>
            </a:lvl3pPr>
            <a:lvl4pPr marL="1600200" indent="-228600">
              <a:defRPr>
                <a:solidFill>
                  <a:schemeClr val="tx1"/>
                </a:solidFill>
                <a:latin typeface="Calibri"/>
              </a:defRPr>
            </a:lvl4pPr>
            <a:lvl5pPr marL="2057400" indent="-228600">
              <a:defRPr>
                <a:solidFill>
                  <a:schemeClr val="tx1"/>
                </a:solidFill>
                <a:latin typeface="Calibri"/>
              </a:defRPr>
            </a:lvl5pPr>
            <a:lvl6pPr marL="2514600" indent="-228600" eaLnBrk="0" fontAlgn="base" hangingPunct="0">
              <a:spcBef>
                <a:spcPct val="0"/>
              </a:spcBef>
              <a:spcAft>
                <a:spcPct val="0"/>
              </a:spcAft>
              <a:defRPr>
                <a:solidFill>
                  <a:schemeClr val="tx1"/>
                </a:solidFill>
                <a:latin typeface="Calibri"/>
              </a:defRPr>
            </a:lvl6pPr>
            <a:lvl7pPr marL="2971800" indent="-228600" eaLnBrk="0" fontAlgn="base" hangingPunct="0">
              <a:spcBef>
                <a:spcPct val="0"/>
              </a:spcBef>
              <a:spcAft>
                <a:spcPct val="0"/>
              </a:spcAft>
              <a:defRPr>
                <a:solidFill>
                  <a:schemeClr val="tx1"/>
                </a:solidFill>
                <a:latin typeface="Calibri"/>
              </a:defRPr>
            </a:lvl7pPr>
            <a:lvl8pPr marL="3429000" indent="-228600" eaLnBrk="0" fontAlgn="base" hangingPunct="0">
              <a:spcBef>
                <a:spcPct val="0"/>
              </a:spcBef>
              <a:spcAft>
                <a:spcPct val="0"/>
              </a:spcAft>
              <a:defRPr>
                <a:solidFill>
                  <a:schemeClr val="tx1"/>
                </a:solidFill>
                <a:latin typeface="Calibri"/>
              </a:defRPr>
            </a:lvl8pPr>
            <a:lvl9pPr marL="3886200" indent="-228600" eaLnBrk="0" fontAlgn="base" hangingPunct="0">
              <a:spcBef>
                <a:spcPct val="0"/>
              </a:spcBef>
              <a:spcAft>
                <a:spcPct val="0"/>
              </a:spcAft>
              <a:defRPr>
                <a:solidFill>
                  <a:schemeClr val="tx1"/>
                </a:solidFill>
                <a:latin typeface="Calibri"/>
              </a:defRPr>
            </a:lvl9pPr>
          </a:lstStyle>
          <a:p>
            <a:pPr algn="ctr" eaLnBrk="1" hangingPunct="1">
              <a:defRPr/>
            </a:pPr>
            <a:r>
              <a:rPr lang="en-US" altLang="en-US" sz="1100">
                <a:latin typeface="Arial"/>
                <a:ea typeface="Amazon Ember"/>
                <a:cs typeface="Arial"/>
              </a:rPr>
              <a:t>EMR engine</a:t>
            </a:r>
            <a:endParaRPr lang="en-US" altLang="en-US" sz="1100">
              <a:latin typeface="Arial"/>
              <a:ea typeface="Amazon Ember"/>
              <a:cs typeface="Arial"/>
            </a:endParaRPr>
          </a:p>
        </p:txBody>
      </p:sp>
      <p:pic>
        <p:nvPicPr>
          <p:cNvPr id="69652" name="Graphic 6"/>
          <p:cNvPicPr>
            <a:picLocks noChangeAspect="1" noChangeArrowheads="1"/>
          </p:cNvPicPr>
          <p:nvPr/>
        </p:nvPicPr>
        <p:blipFill rotWithShape="1">
          <a:blip r:embed="rId5"/>
          <a:srcRect/>
          <a:stretch>
            <a:fillRect/>
          </a:stretch>
        </p:blipFill>
        <p:spPr>
          <a:xfrm>
            <a:off x="3121025" y="2803525"/>
            <a:ext cx="457200" cy="457200"/>
          </a:xfrm>
          <a:prstGeom prst="rect">
            <a:avLst/>
          </a:prstGeom>
          <a:noFill/>
          <a:ln>
            <a:noFill/>
          </a:ln>
        </p:spPr>
      </p:pic>
      <p:pic>
        <p:nvPicPr>
          <p:cNvPr id="69653" name="Graphic 9"/>
          <p:cNvPicPr>
            <a:picLocks noChangeAspect="1" noChangeArrowheads="1"/>
          </p:cNvPicPr>
          <p:nvPr/>
        </p:nvPicPr>
        <p:blipFill rotWithShape="1">
          <a:blip r:embed="rId6"/>
          <a:srcRect/>
          <a:stretch>
            <a:fillRect/>
          </a:stretch>
        </p:blipFill>
        <p:spPr>
          <a:xfrm>
            <a:off x="5084900" y="2806700"/>
            <a:ext cx="457200" cy="457200"/>
          </a:xfrm>
          <a:prstGeom prst="rect">
            <a:avLst/>
          </a:prstGeom>
          <a:noFill/>
          <a:ln>
            <a:noFill/>
          </a:ln>
        </p:spPr>
      </p:pic>
      <p:pic>
        <p:nvPicPr>
          <p:cNvPr id="69654" name="Graphic 12"/>
          <p:cNvPicPr>
            <a:picLocks noChangeAspect="1" noChangeArrowheads="1"/>
          </p:cNvPicPr>
          <p:nvPr/>
        </p:nvPicPr>
        <p:blipFill rotWithShape="1">
          <a:blip r:embed="rId7"/>
          <a:srcRect/>
          <a:stretch>
            <a:fillRect/>
          </a:stretch>
        </p:blipFill>
        <p:spPr>
          <a:xfrm>
            <a:off x="6542950" y="2806700"/>
            <a:ext cx="457200" cy="457200"/>
          </a:xfrm>
          <a:prstGeom prst="rect">
            <a:avLst/>
          </a:prstGeom>
          <a:noFill/>
          <a:ln>
            <a:noFill/>
          </a:ln>
        </p:spPr>
      </p:pic>
      <p:pic>
        <p:nvPicPr>
          <p:cNvPr id="69655" name="Graphic 14"/>
          <p:cNvPicPr>
            <a:picLocks noChangeAspect="1" noChangeArrowheads="1"/>
          </p:cNvPicPr>
          <p:nvPr/>
        </p:nvPicPr>
        <p:blipFill rotWithShape="1">
          <a:blip r:embed="rId8"/>
          <a:srcRect/>
          <a:stretch>
            <a:fillRect/>
          </a:stretch>
        </p:blipFill>
        <p:spPr>
          <a:xfrm>
            <a:off x="8001000" y="2817813"/>
            <a:ext cx="457200" cy="45720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7" name="Title 1">
            <a:extLst>
              <a:ext uri="{FF2B5EF4-FFF2-40B4-BE49-F238E27FC236}">
                <a16:creationId xmlns:a16="http://schemas.microsoft.com/office/drawing/2014/main" id="{6AD86A73-B55B-9A4D-8285-31E12C80BD6A}"/>
              </a:ext>
            </a:extLst>
          </p:cNvPr>
          <p:cNvSpPr>
            <a:spLocks noGrp="1" noChangeArrowheads="1"/>
          </p:cNvSpPr>
          <p:nvPr>
            <p:ph type="title"/>
          </p:nvPr>
        </p:nvSpPr>
        <p:spPr>
          <a:xfrm>
            <a:off x="241300" y="365125"/>
            <a:ext cx="8637588" cy="644525"/>
          </a:xfrm>
        </p:spPr>
        <p:txBody>
          <a:bodyPr/>
          <a:lstStyle/>
          <a:p>
            <a:pPr eaLnBrk="1" hangingPunct="1"/>
            <a:r>
              <a:rPr lang="en-US" altLang="en-US" dirty="0"/>
              <a:t>Machine Learning</a:t>
            </a:r>
          </a:p>
        </p:txBody>
      </p:sp>
      <p:sp>
        <p:nvSpPr>
          <p:cNvPr id="131078" name="Footer Placeholder 2">
            <a:extLst>
              <a:ext uri="{FF2B5EF4-FFF2-40B4-BE49-F238E27FC236}">
                <a16:creationId xmlns:a16="http://schemas.microsoft.com/office/drawing/2014/main" id="{D99E70A5-5B30-1849-A1DF-E2BD808D8D0C}"/>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131079" name="Slide Number Placeholder 3">
            <a:extLst>
              <a:ext uri="{FF2B5EF4-FFF2-40B4-BE49-F238E27FC236}">
                <a16:creationId xmlns:a16="http://schemas.microsoft.com/office/drawing/2014/main" id="{5B62B6A2-01C5-F146-B883-5C961E6A193B}"/>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D35121A7-856F-184F-A4CC-8B0A30F4BBAA}" type="slidenum">
              <a:rPr lang="en-US" altLang="en-US" smtClean="0">
                <a:solidFill>
                  <a:srgbClr val="161E2D"/>
                </a:solidFill>
                <a:latin typeface="Arial" panose="020B0604020202020204" pitchFamily="34" charset="0"/>
              </a:rPr>
              <a:pPr fontAlgn="base">
                <a:spcBef>
                  <a:spcPct val="0"/>
                </a:spcBef>
                <a:spcAft>
                  <a:spcPct val="0"/>
                </a:spcAft>
              </a:pPr>
              <a:t>106</a:t>
            </a:fld>
            <a:endParaRPr lang="en-US" altLang="en-US" dirty="0">
              <a:solidFill>
                <a:srgbClr val="161E2D"/>
              </a:solidFill>
              <a:latin typeface="Arial" panose="020B0604020202020204" pitchFamily="34" charset="0"/>
            </a:endParaRPr>
          </a:p>
        </p:txBody>
      </p:sp>
      <p:sp>
        <p:nvSpPr>
          <p:cNvPr id="131080" name="Text Placeholder 4">
            <a:extLst>
              <a:ext uri="{FF2B5EF4-FFF2-40B4-BE49-F238E27FC236}">
                <a16:creationId xmlns:a16="http://schemas.microsoft.com/office/drawing/2014/main" id="{8891CB73-5D8C-2E45-A3EF-7DF6988D7C56}"/>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9/9</a:t>
            </a:r>
          </a:p>
        </p:txBody>
      </p:sp>
      <p:sp>
        <p:nvSpPr>
          <p:cNvPr id="131081" name="TextBox 9">
            <a:extLst>
              <a:ext uri="{FF2B5EF4-FFF2-40B4-BE49-F238E27FC236}">
                <a16:creationId xmlns:a16="http://schemas.microsoft.com/office/drawing/2014/main" id="{5AC93FF1-2FE1-1344-8305-B393CCB97D15}"/>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SageMaker </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Studio Lab</a:t>
            </a:r>
          </a:p>
        </p:txBody>
      </p:sp>
      <p:cxnSp>
        <p:nvCxnSpPr>
          <p:cNvPr id="11" name="Straight Connector 10">
            <a:extLst>
              <a:ext uri="{FF2B5EF4-FFF2-40B4-BE49-F238E27FC236}">
                <a16:creationId xmlns:a16="http://schemas.microsoft.com/office/drawing/2014/main" id="{A2FA7FCA-9BFD-D147-B3A3-B7CDC169C507}"/>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10FD4863-BEC8-DF4F-B955-6DD3745A270D}"/>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FF06FDB-5A65-FA49-A7EA-4CDC56D48A78}"/>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0" name="Graphic 19">
            <a:extLst>
              <a:ext uri="{FF2B5EF4-FFF2-40B4-BE49-F238E27FC236}">
                <a16:creationId xmlns:a16="http://schemas.microsoft.com/office/drawing/2014/main" id="{484F21DF-B5C5-3545-944A-6F6F390EFEC8}"/>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2989263" y="1182688"/>
            <a:ext cx="762000" cy="762000"/>
          </a:xfrm>
          <a:prstGeom prst="rect">
            <a:avLst/>
          </a:prstGeom>
        </p:spPr>
      </p:pic>
      <p:sp>
        <p:nvSpPr>
          <p:cNvPr id="12" name="TextBox 11">
            <a:extLst>
              <a:ext uri="{FF2B5EF4-FFF2-40B4-BE49-F238E27FC236}">
                <a16:creationId xmlns:a16="http://schemas.microsoft.com/office/drawing/2014/main" id="{86F2F228-D5CE-7546-8B41-512C34247786}"/>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Comprehend</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Medical</a:t>
            </a:r>
          </a:p>
        </p:txBody>
      </p:sp>
      <p:pic>
        <p:nvPicPr>
          <p:cNvPr id="13" name="Graphic 12">
            <a:extLst>
              <a:ext uri="{FF2B5EF4-FFF2-40B4-BE49-F238E27FC236}">
                <a16:creationId xmlns:a16="http://schemas.microsoft.com/office/drawing/2014/main" id="{51B9154A-E1E0-274A-A094-1852CA9AAF70}"/>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5241925" y="1182688"/>
            <a:ext cx="762000" cy="762000"/>
          </a:xfrm>
          <a:prstGeom prst="rect">
            <a:avLst/>
          </a:prstGeom>
        </p:spPr>
      </p:pic>
      <p:sp>
        <p:nvSpPr>
          <p:cNvPr id="16" name="TextBox 12">
            <a:extLst>
              <a:ext uri="{FF2B5EF4-FFF2-40B4-BE49-F238E27FC236}">
                <a16:creationId xmlns:a16="http://schemas.microsoft.com/office/drawing/2014/main" id="{FE02C324-A99C-1E86-3D5B-A2AAA62863DB}"/>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CodeWhisperer</a:t>
            </a:r>
          </a:p>
        </p:txBody>
      </p:sp>
      <p:pic>
        <p:nvPicPr>
          <p:cNvPr id="17" name="Graphic 16">
            <a:extLst>
              <a:ext uri="{FF2B5EF4-FFF2-40B4-BE49-F238E27FC236}">
                <a16:creationId xmlns:a16="http://schemas.microsoft.com/office/drawing/2014/main" id="{FC73484A-8A3A-B0C3-54CA-BDEF526B0FF2}"/>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7535863" y="1182688"/>
            <a:ext cx="762000" cy="762000"/>
          </a:xfrm>
          <a:prstGeom prst="rect">
            <a:avLst/>
          </a:prstGeom>
        </p:spPr>
      </p:pic>
    </p:spTree>
    <p:extLst>
      <p:ext uri="{BB962C8B-B14F-4D97-AF65-F5344CB8AC3E}">
        <p14:creationId xmlns:p14="http://schemas.microsoft.com/office/powerpoint/2010/main" val="106144955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2097" name="Graphic 7">
            <a:extLst>
              <a:ext uri="{FF2B5EF4-FFF2-40B4-BE49-F238E27FC236}">
                <a16:creationId xmlns:a16="http://schemas.microsoft.com/office/drawing/2014/main" id="{780DA8D5-3B34-7A42-AB8A-9DC8DF3E5389}"/>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5013"/>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2098" name="Title 1">
            <a:extLst>
              <a:ext uri="{FF2B5EF4-FFF2-40B4-BE49-F238E27FC236}">
                <a16:creationId xmlns:a16="http://schemas.microsoft.com/office/drawing/2014/main" id="{AE00CE56-207B-2945-995E-BE4CC574FFF2}"/>
              </a:ext>
            </a:extLst>
          </p:cNvPr>
          <p:cNvSpPr>
            <a:spLocks noGrp="1" noChangeArrowheads="1"/>
          </p:cNvSpPr>
          <p:nvPr>
            <p:ph type="ctrTitle"/>
          </p:nvPr>
        </p:nvSpPr>
        <p:spPr>
          <a:xfrm>
            <a:off x="290513" y="2101850"/>
            <a:ext cx="8196262" cy="2251075"/>
          </a:xfrm>
        </p:spPr>
        <p:txBody>
          <a:bodyPr/>
          <a:lstStyle/>
          <a:p>
            <a:pPr eaLnBrk="1" hangingPunct="1"/>
            <a:r>
              <a:rPr lang="en-US" altLang="en-US" dirty="0"/>
              <a:t>Management &amp; Governance</a:t>
            </a:r>
          </a:p>
        </p:txBody>
      </p:sp>
      <p:sp>
        <p:nvSpPr>
          <p:cNvPr id="132099" name="Footer Placeholder 2">
            <a:extLst>
              <a:ext uri="{FF2B5EF4-FFF2-40B4-BE49-F238E27FC236}">
                <a16:creationId xmlns:a16="http://schemas.microsoft.com/office/drawing/2014/main" id="{90670D40-5365-B04A-846E-7519CC670E83}"/>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132100" name="Slide Number Placeholder 3">
            <a:extLst>
              <a:ext uri="{FF2B5EF4-FFF2-40B4-BE49-F238E27FC236}">
                <a16:creationId xmlns:a16="http://schemas.microsoft.com/office/drawing/2014/main" id="{6138531C-08B9-9746-B664-E76661D3FBC8}"/>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0A22D6CB-8146-BC45-81A9-C119847D5248}" type="slidenum">
              <a:rPr lang="en-US" altLang="en-US" smtClean="0">
                <a:solidFill>
                  <a:srgbClr val="161E2D"/>
                </a:solidFill>
                <a:latin typeface="Arial" panose="020B0604020202020204" pitchFamily="34" charset="0"/>
              </a:rPr>
              <a:pPr fontAlgn="base">
                <a:spcBef>
                  <a:spcPct val="0"/>
                </a:spcBef>
                <a:spcAft>
                  <a:spcPct val="0"/>
                </a:spcAft>
              </a:pPr>
              <a:t>107</a:t>
            </a:fld>
            <a:endParaRPr lang="en-US" altLang="en-US" dirty="0">
              <a:solidFill>
                <a:srgbClr val="161E2D"/>
              </a:solidFill>
              <a:latin typeface="Arial" panose="020B0604020202020204" pitchFamily="34" charset="0"/>
            </a:endParaRPr>
          </a:p>
        </p:txBody>
      </p:sp>
      <p:sp>
        <p:nvSpPr>
          <p:cNvPr id="132101" name="Title 3">
            <a:extLst>
              <a:ext uri="{FF2B5EF4-FFF2-40B4-BE49-F238E27FC236}">
                <a16:creationId xmlns:a16="http://schemas.microsoft.com/office/drawing/2014/main" id="{EA348FC8-AF69-0B4A-B735-F507201B481D}"/>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rgbClr val="161E2D"/>
                </a:solidFill>
                <a:latin typeface="Arial" panose="020B0604020202020204" pitchFamily="34" charset="0"/>
                <a:cs typeface="Arial" panose="020B0604020202020204" pitchFamily="34" charset="0"/>
              </a:rPr>
              <a:t>STANDARD</a:t>
            </a:r>
            <a:br>
              <a:rPr lang="en-US" altLang="en-US" sz="1200" b="1" dirty="0">
                <a:solidFill>
                  <a:srgbClr val="161E2D"/>
                </a:solidFill>
                <a:latin typeface="Arial" panose="020B0604020202020204" pitchFamily="34" charset="0"/>
                <a:cs typeface="Arial" panose="020B0604020202020204" pitchFamily="34" charset="0"/>
              </a:rPr>
            </a:br>
            <a:r>
              <a:rPr lang="en-US" altLang="en-US" sz="1200" b="1" dirty="0">
                <a:solidFill>
                  <a:srgbClr val="161E2D"/>
                </a:solidFill>
                <a:latin typeface="Arial" panose="020B0604020202020204" pitchFamily="34" charset="0"/>
                <a:cs typeface="Arial" panose="020B0604020202020204" pitchFamily="34" charset="0"/>
              </a:rPr>
              <a:t>CATEGORY ICON</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21" name="Graphic 7">
            <a:extLst>
              <a:ext uri="{FF2B5EF4-FFF2-40B4-BE49-F238E27FC236}">
                <a16:creationId xmlns:a16="http://schemas.microsoft.com/office/drawing/2014/main" id="{815E87F3-3802-7347-9721-75F2220ED23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22314" y="51085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25" name="Graphic 17">
            <a:extLst>
              <a:ext uri="{FF2B5EF4-FFF2-40B4-BE49-F238E27FC236}">
                <a16:creationId xmlns:a16="http://schemas.microsoft.com/office/drawing/2014/main" id="{443A8EDD-16C2-6848-83A6-4582C7B74B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26" name="Title 1">
            <a:extLst>
              <a:ext uri="{FF2B5EF4-FFF2-40B4-BE49-F238E27FC236}">
                <a16:creationId xmlns:a16="http://schemas.microsoft.com/office/drawing/2014/main" id="{5F7A2A85-19C6-7541-AEC3-532C78C7836E}"/>
              </a:ext>
            </a:extLst>
          </p:cNvPr>
          <p:cNvSpPr>
            <a:spLocks noGrp="1" noChangeArrowheads="1"/>
          </p:cNvSpPr>
          <p:nvPr>
            <p:ph type="title"/>
          </p:nvPr>
        </p:nvSpPr>
        <p:spPr>
          <a:xfrm>
            <a:off x="241300" y="365125"/>
            <a:ext cx="8637588" cy="644525"/>
          </a:xfrm>
        </p:spPr>
        <p:txBody>
          <a:bodyPr/>
          <a:lstStyle/>
          <a:p>
            <a:pPr eaLnBrk="1" hangingPunct="1"/>
            <a:r>
              <a:rPr lang="en-US" altLang="en-US" dirty="0"/>
              <a:t>Management &amp; Governance</a:t>
            </a:r>
          </a:p>
        </p:txBody>
      </p:sp>
      <p:sp>
        <p:nvSpPr>
          <p:cNvPr id="133127" name="Footer Placeholder 2">
            <a:extLst>
              <a:ext uri="{FF2B5EF4-FFF2-40B4-BE49-F238E27FC236}">
                <a16:creationId xmlns:a16="http://schemas.microsoft.com/office/drawing/2014/main" id="{8538C737-9472-864C-A27E-EE32C7396C2E}"/>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133128" name="Slide Number Placeholder 3">
            <a:extLst>
              <a:ext uri="{FF2B5EF4-FFF2-40B4-BE49-F238E27FC236}">
                <a16:creationId xmlns:a16="http://schemas.microsoft.com/office/drawing/2014/main" id="{55889893-AB74-874B-AEFA-719E536AF633}"/>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ECF6C767-AA26-6944-93E8-D9664C3B31E6}" type="slidenum">
              <a:rPr lang="en-US" altLang="en-US" smtClean="0">
                <a:solidFill>
                  <a:srgbClr val="161E2D"/>
                </a:solidFill>
                <a:latin typeface="Arial" panose="020B0604020202020204" pitchFamily="34" charset="0"/>
              </a:rPr>
              <a:pPr fontAlgn="base">
                <a:spcBef>
                  <a:spcPct val="0"/>
                </a:spcBef>
                <a:spcAft>
                  <a:spcPct val="0"/>
                </a:spcAft>
              </a:pPr>
              <a:t>108</a:t>
            </a:fld>
            <a:endParaRPr lang="en-US" altLang="en-US" dirty="0">
              <a:solidFill>
                <a:srgbClr val="161E2D"/>
              </a:solidFill>
              <a:latin typeface="Arial" panose="020B0604020202020204" pitchFamily="34" charset="0"/>
            </a:endParaRPr>
          </a:p>
        </p:txBody>
      </p:sp>
      <p:sp>
        <p:nvSpPr>
          <p:cNvPr id="133129" name="Text Placeholder 4">
            <a:extLst>
              <a:ext uri="{FF2B5EF4-FFF2-40B4-BE49-F238E27FC236}">
                <a16:creationId xmlns:a16="http://schemas.microsoft.com/office/drawing/2014/main" id="{CFCBA71C-59C5-0F4F-833F-53301CB409DD}"/>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1/8</a:t>
            </a:r>
          </a:p>
        </p:txBody>
      </p:sp>
      <p:sp>
        <p:nvSpPr>
          <p:cNvPr id="133130" name="TextBox 9">
            <a:extLst>
              <a:ext uri="{FF2B5EF4-FFF2-40B4-BE49-F238E27FC236}">
                <a16:creationId xmlns:a16="http://schemas.microsoft.com/office/drawing/2014/main" id="{F9D6EE48-441C-334D-8184-61EA0808B9C5}"/>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CloudWatch</a:t>
            </a:r>
          </a:p>
        </p:txBody>
      </p:sp>
      <p:cxnSp>
        <p:nvCxnSpPr>
          <p:cNvPr id="14" name="Straight Connector 13">
            <a:extLst>
              <a:ext uri="{FF2B5EF4-FFF2-40B4-BE49-F238E27FC236}">
                <a16:creationId xmlns:a16="http://schemas.microsoft.com/office/drawing/2014/main" id="{BCC71BA6-F4A8-5B42-B8F8-2A3CD664A5DF}"/>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EC24A34-CDCE-6249-B4FF-5322EC5CDC99}"/>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33137" name="TextBox 16">
            <a:extLst>
              <a:ext uri="{FF2B5EF4-FFF2-40B4-BE49-F238E27FC236}">
                <a16:creationId xmlns:a16="http://schemas.microsoft.com/office/drawing/2014/main" id="{CC40AD60-B662-784F-9983-7E935CFCAA3A}"/>
              </a:ext>
            </a:extLst>
          </p:cNvPr>
          <p:cNvSpPr txBox="1">
            <a:spLocks noChangeArrowheads="1"/>
          </p:cNvSpPr>
          <p:nvPr/>
        </p:nvSpPr>
        <p:spPr bwMode="auto">
          <a:xfrm>
            <a:off x="2346077" y="3276600"/>
            <a:ext cx="11874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Alarm</a:t>
            </a:r>
          </a:p>
        </p:txBody>
      </p:sp>
      <p:sp>
        <p:nvSpPr>
          <p:cNvPr id="133138" name="TextBox 18">
            <a:extLst>
              <a:ext uri="{FF2B5EF4-FFF2-40B4-BE49-F238E27FC236}">
                <a16:creationId xmlns:a16="http://schemas.microsoft.com/office/drawing/2014/main" id="{5B4D693A-399B-9449-B330-059CE1BF8C9F}"/>
              </a:ext>
            </a:extLst>
          </p:cNvPr>
          <p:cNvSpPr txBox="1">
            <a:spLocks noChangeArrowheads="1"/>
          </p:cNvSpPr>
          <p:nvPr/>
        </p:nvSpPr>
        <p:spPr bwMode="auto">
          <a:xfrm>
            <a:off x="3774954" y="3289300"/>
            <a:ext cx="122713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Rule</a:t>
            </a:r>
          </a:p>
        </p:txBody>
      </p:sp>
      <p:sp>
        <p:nvSpPr>
          <p:cNvPr id="133139" name="TextBox 20">
            <a:extLst>
              <a:ext uri="{FF2B5EF4-FFF2-40B4-BE49-F238E27FC236}">
                <a16:creationId xmlns:a16="http://schemas.microsoft.com/office/drawing/2014/main" id="{A561273F-29A9-C547-A3BF-A7077BEAFA7F}"/>
              </a:ext>
            </a:extLst>
          </p:cNvPr>
          <p:cNvSpPr txBox="1">
            <a:spLocks noChangeArrowheads="1"/>
          </p:cNvSpPr>
          <p:nvPr/>
        </p:nvSpPr>
        <p:spPr bwMode="auto">
          <a:xfrm>
            <a:off x="2358779" y="4340225"/>
            <a:ext cx="116364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Event</a:t>
            </a:r>
            <a:br>
              <a:rPr lang="en-US" altLang="en-US" sz="1100" dirty="0">
                <a:latin typeface="Arial" panose="020B0604020202020204" pitchFamily="34" charset="0"/>
                <a:ea typeface="Amazon Ember" panose="020B0603020204020204" pitchFamily="34" charset="0"/>
                <a:cs typeface="Arial" panose="020B0604020202020204" pitchFamily="34" charset="0"/>
              </a:rPr>
            </a:br>
            <a:r>
              <a:rPr lang="en-US" altLang="en-US" sz="1100" dirty="0">
                <a:latin typeface="Arial" panose="020B0604020202020204" pitchFamily="34" charset="0"/>
                <a:ea typeface="Amazon Ember" panose="020B0603020204020204" pitchFamily="34" charset="0"/>
                <a:cs typeface="Arial" panose="020B0604020202020204" pitchFamily="34" charset="0"/>
              </a:rPr>
              <a:t>(time-based)</a:t>
            </a:r>
          </a:p>
        </p:txBody>
      </p:sp>
      <p:sp>
        <p:nvSpPr>
          <p:cNvPr id="133140" name="TextBox 25">
            <a:extLst>
              <a:ext uri="{FF2B5EF4-FFF2-40B4-BE49-F238E27FC236}">
                <a16:creationId xmlns:a16="http://schemas.microsoft.com/office/drawing/2014/main" id="{9A1CA2D0-8996-8A4A-AC45-59216DF177D2}"/>
              </a:ext>
            </a:extLst>
          </p:cNvPr>
          <p:cNvSpPr txBox="1">
            <a:spLocks noChangeArrowheads="1"/>
          </p:cNvSpPr>
          <p:nvPr/>
        </p:nvSpPr>
        <p:spPr bwMode="auto">
          <a:xfrm>
            <a:off x="3836867" y="4337050"/>
            <a:ext cx="1163639"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Event</a:t>
            </a:r>
            <a:br>
              <a:rPr lang="en-US" altLang="en-US" sz="1100" dirty="0">
                <a:latin typeface="Arial" panose="020B0604020202020204" pitchFamily="34" charset="0"/>
                <a:ea typeface="Amazon Ember" panose="020B0603020204020204" pitchFamily="34" charset="0"/>
                <a:cs typeface="Arial" panose="020B0604020202020204" pitchFamily="34" charset="0"/>
              </a:rPr>
            </a:br>
            <a:r>
              <a:rPr lang="en-US" altLang="en-US" sz="1100" dirty="0">
                <a:latin typeface="Arial" panose="020B0604020202020204" pitchFamily="34" charset="0"/>
                <a:ea typeface="Amazon Ember" panose="020B0603020204020204" pitchFamily="34" charset="0"/>
                <a:cs typeface="Arial" panose="020B0604020202020204" pitchFamily="34" charset="0"/>
              </a:rPr>
              <a:t>(event-based)</a:t>
            </a:r>
          </a:p>
        </p:txBody>
      </p:sp>
      <p:pic>
        <p:nvPicPr>
          <p:cNvPr id="133144" name="Graphic 6">
            <a:extLst>
              <a:ext uri="{FF2B5EF4-FFF2-40B4-BE49-F238E27FC236}">
                <a16:creationId xmlns:a16="http://schemas.microsoft.com/office/drawing/2014/main" id="{D808508E-BB8A-B744-81A6-F5C1AD1DBB5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11202" y="2805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45" name="Graphic 8">
            <a:extLst>
              <a:ext uri="{FF2B5EF4-FFF2-40B4-BE49-F238E27FC236}">
                <a16:creationId xmlns:a16="http://schemas.microsoft.com/office/drawing/2014/main" id="{C2BEED3A-99B7-F24B-8A8A-EBBD164E3AC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55954" y="28178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46" name="Graphic 24">
            <a:extLst>
              <a:ext uri="{FF2B5EF4-FFF2-40B4-BE49-F238E27FC236}">
                <a16:creationId xmlns:a16="http://schemas.microsoft.com/office/drawing/2014/main" id="{5818E8A0-C744-7E48-9CBF-844F831E851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84529" y="38798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47" name="Graphic 30">
            <a:extLst>
              <a:ext uri="{FF2B5EF4-FFF2-40B4-BE49-F238E27FC236}">
                <a16:creationId xmlns:a16="http://schemas.microsoft.com/office/drawing/2014/main" id="{78EF5161-330F-8940-91A5-2C4D562E49E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03264" y="38735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51" name="TextBox 31">
            <a:extLst>
              <a:ext uri="{FF2B5EF4-FFF2-40B4-BE49-F238E27FC236}">
                <a16:creationId xmlns:a16="http://schemas.microsoft.com/office/drawing/2014/main" id="{D733959C-1D39-E64D-BC58-F02A1B8B0B36}"/>
              </a:ext>
            </a:extLst>
          </p:cNvPr>
          <p:cNvSpPr txBox="1">
            <a:spLocks noChangeArrowheads="1"/>
          </p:cNvSpPr>
          <p:nvPr/>
        </p:nvSpPr>
        <p:spPr bwMode="auto">
          <a:xfrm>
            <a:off x="2358779" y="5559426"/>
            <a:ext cx="1163639"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Logs</a:t>
            </a:r>
          </a:p>
        </p:txBody>
      </p:sp>
      <p:sp>
        <p:nvSpPr>
          <p:cNvPr id="33" name="TextBox 25">
            <a:extLst>
              <a:ext uri="{FF2B5EF4-FFF2-40B4-BE49-F238E27FC236}">
                <a16:creationId xmlns:a16="http://schemas.microsoft.com/office/drawing/2014/main" id="{708A2930-07EC-E94E-A8B6-1FB72B43F7C4}"/>
              </a:ext>
            </a:extLst>
          </p:cNvPr>
          <p:cNvSpPr txBox="1">
            <a:spLocks noChangeArrowheads="1"/>
          </p:cNvSpPr>
          <p:nvPr/>
        </p:nvSpPr>
        <p:spPr bwMode="auto">
          <a:xfrm>
            <a:off x="3836867" y="5565775"/>
            <a:ext cx="1163639"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Synthetics</a:t>
            </a:r>
          </a:p>
        </p:txBody>
      </p:sp>
      <p:pic>
        <p:nvPicPr>
          <p:cNvPr id="34" name="Graphic 24">
            <a:extLst>
              <a:ext uri="{FF2B5EF4-FFF2-40B4-BE49-F238E27FC236}">
                <a16:creationId xmlns:a16="http://schemas.microsoft.com/office/drawing/2014/main" id="{8E08B0BD-45C3-3048-A00D-E0934E302FD0}"/>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4184529" y="51085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 name="Graphic 21">
            <a:extLst>
              <a:ext uri="{FF2B5EF4-FFF2-40B4-BE49-F238E27FC236}">
                <a16:creationId xmlns:a16="http://schemas.microsoft.com/office/drawing/2014/main" id="{4320B773-4CEB-E940-A9DD-79DF6FCDEFC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815634"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 name="Graphic 19">
            <a:extLst>
              <a:ext uri="{FF2B5EF4-FFF2-40B4-BE49-F238E27FC236}">
                <a16:creationId xmlns:a16="http://schemas.microsoft.com/office/drawing/2014/main" id="{4F4B8BD8-A763-3D4B-8097-FCA824861B8A}"/>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526459"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TextBox 11">
            <a:extLst>
              <a:ext uri="{FF2B5EF4-FFF2-40B4-BE49-F238E27FC236}">
                <a16:creationId xmlns:a16="http://schemas.microsoft.com/office/drawing/2014/main" id="{E60DECA5-7305-EB40-957E-DEE3D7DFCBF7}"/>
              </a:ext>
            </a:extLst>
          </p:cNvPr>
          <p:cNvSpPr txBox="1">
            <a:spLocks noChangeArrowheads="1"/>
          </p:cNvSpPr>
          <p:nvPr/>
        </p:nvSpPr>
        <p:spPr bwMode="auto">
          <a:xfrm>
            <a:off x="6769222"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Auto Scaling</a:t>
            </a:r>
          </a:p>
        </p:txBody>
      </p:sp>
      <p:sp>
        <p:nvSpPr>
          <p:cNvPr id="42" name="TextBox 12">
            <a:extLst>
              <a:ext uri="{FF2B5EF4-FFF2-40B4-BE49-F238E27FC236}">
                <a16:creationId xmlns:a16="http://schemas.microsoft.com/office/drawing/2014/main" id="{5CC1F16D-CB68-B24B-90B1-3A527B9AF19A}"/>
              </a:ext>
            </a:extLst>
          </p:cNvPr>
          <p:cNvSpPr txBox="1">
            <a:spLocks noChangeArrowheads="1"/>
          </p:cNvSpPr>
          <p:nvPr/>
        </p:nvSpPr>
        <p:spPr bwMode="auto">
          <a:xfrm>
            <a:off x="9067922"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CloudFormation</a:t>
            </a:r>
          </a:p>
        </p:txBody>
      </p:sp>
      <p:sp>
        <p:nvSpPr>
          <p:cNvPr id="43" name="TextBox 26">
            <a:extLst>
              <a:ext uri="{FF2B5EF4-FFF2-40B4-BE49-F238E27FC236}">
                <a16:creationId xmlns:a16="http://schemas.microsoft.com/office/drawing/2014/main" id="{0591492C-6DEC-944A-9709-F38C1F29BF24}"/>
              </a:ext>
            </a:extLst>
          </p:cNvPr>
          <p:cNvSpPr txBox="1">
            <a:spLocks noChangeArrowheads="1"/>
          </p:cNvSpPr>
          <p:nvPr/>
        </p:nvSpPr>
        <p:spPr bwMode="auto">
          <a:xfrm>
            <a:off x="9028234" y="3276600"/>
            <a:ext cx="11874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Change set</a:t>
            </a:r>
          </a:p>
        </p:txBody>
      </p:sp>
      <p:sp>
        <p:nvSpPr>
          <p:cNvPr id="44" name="TextBox 27">
            <a:extLst>
              <a:ext uri="{FF2B5EF4-FFF2-40B4-BE49-F238E27FC236}">
                <a16:creationId xmlns:a16="http://schemas.microsoft.com/office/drawing/2014/main" id="{DEBF0C93-04DF-2D4A-AA27-6CF72A9654DB}"/>
              </a:ext>
            </a:extLst>
          </p:cNvPr>
          <p:cNvSpPr txBox="1">
            <a:spLocks noChangeArrowheads="1"/>
          </p:cNvSpPr>
          <p:nvPr/>
        </p:nvSpPr>
        <p:spPr bwMode="auto">
          <a:xfrm>
            <a:off x="10150597" y="3276600"/>
            <a:ext cx="12255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Stack</a:t>
            </a:r>
          </a:p>
        </p:txBody>
      </p:sp>
      <p:sp>
        <p:nvSpPr>
          <p:cNvPr id="45" name="TextBox 28">
            <a:extLst>
              <a:ext uri="{FF2B5EF4-FFF2-40B4-BE49-F238E27FC236}">
                <a16:creationId xmlns:a16="http://schemas.microsoft.com/office/drawing/2014/main" id="{46B9ACB1-F673-CF4F-A45E-E7E307CB72F1}"/>
              </a:ext>
            </a:extLst>
          </p:cNvPr>
          <p:cNvSpPr txBox="1">
            <a:spLocks noChangeArrowheads="1"/>
          </p:cNvSpPr>
          <p:nvPr/>
        </p:nvSpPr>
        <p:spPr bwMode="auto">
          <a:xfrm>
            <a:off x="9048872" y="4362450"/>
            <a:ext cx="11874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Template</a:t>
            </a:r>
          </a:p>
        </p:txBody>
      </p:sp>
      <p:pic>
        <p:nvPicPr>
          <p:cNvPr id="46" name="Graphic 32">
            <a:extLst>
              <a:ext uri="{FF2B5EF4-FFF2-40B4-BE49-F238E27FC236}">
                <a16:creationId xmlns:a16="http://schemas.microsoft.com/office/drawing/2014/main" id="{D0C71AFC-D907-7B4E-8950-1E22AE407F42}"/>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413997" y="2805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 name="Graphic 34">
            <a:extLst>
              <a:ext uri="{FF2B5EF4-FFF2-40B4-BE49-F238E27FC236}">
                <a16:creationId xmlns:a16="http://schemas.microsoft.com/office/drawing/2014/main" id="{99C69D13-0589-A941-A2ED-B4A752F9688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545884" y="2805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 name="Graphic 36">
            <a:extLst>
              <a:ext uri="{FF2B5EF4-FFF2-40B4-BE49-F238E27FC236}">
                <a16:creationId xmlns:a16="http://schemas.microsoft.com/office/drawing/2014/main" id="{9191C60F-ECC7-FF4A-B36B-DF350773DDA8}"/>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410822" y="39100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 name="TextBox 18">
            <a:extLst>
              <a:ext uri="{FF2B5EF4-FFF2-40B4-BE49-F238E27FC236}">
                <a16:creationId xmlns:a16="http://schemas.microsoft.com/office/drawing/2014/main" id="{B8630502-8581-B247-8E07-6F0C32C34C33}"/>
              </a:ext>
            </a:extLst>
          </p:cNvPr>
          <p:cNvSpPr txBox="1">
            <a:spLocks noChangeArrowheads="1"/>
          </p:cNvSpPr>
          <p:nvPr/>
        </p:nvSpPr>
        <p:spPr bwMode="auto">
          <a:xfrm>
            <a:off x="5285702" y="3289300"/>
            <a:ext cx="122713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RUM</a:t>
            </a:r>
          </a:p>
        </p:txBody>
      </p:sp>
      <p:sp>
        <p:nvSpPr>
          <p:cNvPr id="50" name="TextBox 25">
            <a:extLst>
              <a:ext uri="{FF2B5EF4-FFF2-40B4-BE49-F238E27FC236}">
                <a16:creationId xmlns:a16="http://schemas.microsoft.com/office/drawing/2014/main" id="{A2447985-7B8C-F34B-84B6-0CE106472D14}"/>
              </a:ext>
            </a:extLst>
          </p:cNvPr>
          <p:cNvSpPr txBox="1">
            <a:spLocks noChangeArrowheads="1"/>
          </p:cNvSpPr>
          <p:nvPr/>
        </p:nvSpPr>
        <p:spPr bwMode="auto">
          <a:xfrm>
            <a:off x="5347615" y="4337050"/>
            <a:ext cx="1163639"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Evidently</a:t>
            </a:r>
          </a:p>
        </p:txBody>
      </p:sp>
      <p:pic>
        <p:nvPicPr>
          <p:cNvPr id="51" name="Graphic 8">
            <a:extLst>
              <a:ext uri="{FF2B5EF4-FFF2-40B4-BE49-F238E27FC236}">
                <a16:creationId xmlns:a16="http://schemas.microsoft.com/office/drawing/2014/main" id="{5A3766BC-D0F6-C94E-A8FC-FCDB23BC532F}"/>
              </a:ext>
            </a:extLst>
          </p:cNvPr>
          <p:cNvPicPr>
            <a:picLocks noChangeAspect="1" noChangeArrowheads="1"/>
          </p:cNvPicPr>
          <p:nvPr/>
        </p:nvPicPr>
        <p:blipFill>
          <a:blip r:embed="rId15">
            <a:extLst>
              <a:ext uri="{96DAC541-7B7A-43D3-8B79-37D633B846F1}">
                <asvg:svgBlip xmlns:asvg="http://schemas.microsoft.com/office/drawing/2016/SVG/main" r:embed="rId16"/>
              </a:ext>
            </a:extLst>
          </a:blip>
          <a:srcRect/>
          <a:stretch/>
        </p:blipFill>
        <p:spPr bwMode="auto">
          <a:xfrm>
            <a:off x="5666702" y="28178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 name="Graphic 24">
            <a:extLst>
              <a:ext uri="{FF2B5EF4-FFF2-40B4-BE49-F238E27FC236}">
                <a16:creationId xmlns:a16="http://schemas.microsoft.com/office/drawing/2014/main" id="{6133ACF3-A7E0-9E4B-A031-C87036E563B1}"/>
              </a:ext>
            </a:extLst>
          </p:cNvPr>
          <p:cNvPicPr>
            <a:picLocks noChangeAspect="1" noChangeArrowheads="1"/>
          </p:cNvPicPr>
          <p:nvPr/>
        </p:nvPicPr>
        <p:blipFill>
          <a:blip r:embed="rId17">
            <a:extLst>
              <a:ext uri="{96DAC541-7B7A-43D3-8B79-37D633B846F1}">
                <asvg:svgBlip xmlns:asvg="http://schemas.microsoft.com/office/drawing/2016/SVG/main" r:embed="rId18"/>
              </a:ext>
            </a:extLst>
          </a:blip>
          <a:srcRect/>
          <a:stretch/>
        </p:blipFill>
        <p:spPr bwMode="auto">
          <a:xfrm>
            <a:off x="5695277" y="38798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 name="TextBox 25">
            <a:extLst>
              <a:ext uri="{FF2B5EF4-FFF2-40B4-BE49-F238E27FC236}">
                <a16:creationId xmlns:a16="http://schemas.microsoft.com/office/drawing/2014/main" id="{431073A8-F5D3-D740-9CBB-E7C32B3B8E28}"/>
              </a:ext>
            </a:extLst>
          </p:cNvPr>
          <p:cNvSpPr txBox="1">
            <a:spLocks noChangeArrowheads="1"/>
          </p:cNvSpPr>
          <p:nvPr/>
        </p:nvSpPr>
        <p:spPr bwMode="auto">
          <a:xfrm>
            <a:off x="5347615" y="5565775"/>
            <a:ext cx="1163639"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Metrics Insights</a:t>
            </a:r>
          </a:p>
        </p:txBody>
      </p:sp>
      <p:pic>
        <p:nvPicPr>
          <p:cNvPr id="54" name="Graphic 24">
            <a:extLst>
              <a:ext uri="{FF2B5EF4-FFF2-40B4-BE49-F238E27FC236}">
                <a16:creationId xmlns:a16="http://schemas.microsoft.com/office/drawing/2014/main" id="{DB1D8A94-0758-224E-937A-BDB802C1D638}"/>
              </a:ext>
            </a:extLst>
          </p:cNvPr>
          <p:cNvPicPr>
            <a:picLocks noChangeAspect="1" noChangeArrowheads="1"/>
          </p:cNvPicPr>
          <p:nvPr/>
        </p:nvPicPr>
        <p:blipFill>
          <a:blip r:embed="rId19">
            <a:extLst>
              <a:ext uri="{96DAC541-7B7A-43D3-8B79-37D633B846F1}">
                <asvg:svgBlip xmlns:asvg="http://schemas.microsoft.com/office/drawing/2016/SVG/main" r:embed="rId20"/>
              </a:ext>
            </a:extLst>
          </a:blip>
          <a:srcRect/>
          <a:stretch/>
        </p:blipFill>
        <p:spPr bwMode="auto">
          <a:xfrm>
            <a:off x="5695277" y="51085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4146" name="Graphic 18">
            <a:extLst>
              <a:ext uri="{FF2B5EF4-FFF2-40B4-BE49-F238E27FC236}">
                <a16:creationId xmlns:a16="http://schemas.microsoft.com/office/drawing/2014/main" id="{8CA02A9B-0AE4-7C49-A05A-1003BFDE74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34275"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4147" name="Graphic 8">
            <a:extLst>
              <a:ext uri="{FF2B5EF4-FFF2-40B4-BE49-F238E27FC236}">
                <a16:creationId xmlns:a16="http://schemas.microsoft.com/office/drawing/2014/main" id="{DB012686-D413-7A47-9F5C-67C2A942C4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4149" name="Title 1">
            <a:extLst>
              <a:ext uri="{FF2B5EF4-FFF2-40B4-BE49-F238E27FC236}">
                <a16:creationId xmlns:a16="http://schemas.microsoft.com/office/drawing/2014/main" id="{1DCF0E29-921C-6C45-BE42-0EA6B754F875}"/>
              </a:ext>
            </a:extLst>
          </p:cNvPr>
          <p:cNvSpPr>
            <a:spLocks noGrp="1" noChangeArrowheads="1"/>
          </p:cNvSpPr>
          <p:nvPr>
            <p:ph type="title"/>
          </p:nvPr>
        </p:nvSpPr>
        <p:spPr>
          <a:xfrm>
            <a:off x="241300" y="365125"/>
            <a:ext cx="8637588" cy="644525"/>
          </a:xfrm>
        </p:spPr>
        <p:txBody>
          <a:bodyPr/>
          <a:lstStyle/>
          <a:p>
            <a:pPr eaLnBrk="1" hangingPunct="1"/>
            <a:r>
              <a:rPr lang="en-US" altLang="en-US" dirty="0"/>
              <a:t>Management &amp; Governance</a:t>
            </a:r>
          </a:p>
        </p:txBody>
      </p:sp>
      <p:sp>
        <p:nvSpPr>
          <p:cNvPr id="134150" name="Footer Placeholder 2">
            <a:extLst>
              <a:ext uri="{FF2B5EF4-FFF2-40B4-BE49-F238E27FC236}">
                <a16:creationId xmlns:a16="http://schemas.microsoft.com/office/drawing/2014/main" id="{D0EF1634-D0B8-F847-B5BD-A4651D18CA70}"/>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134151" name="Slide Number Placeholder 3">
            <a:extLst>
              <a:ext uri="{FF2B5EF4-FFF2-40B4-BE49-F238E27FC236}">
                <a16:creationId xmlns:a16="http://schemas.microsoft.com/office/drawing/2014/main" id="{5F36F84D-1221-A54E-88B6-A31E8875B765}"/>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20E0FB20-42FB-5D49-95D6-97B86DB8E7E8}" type="slidenum">
              <a:rPr lang="en-US" altLang="en-US" smtClean="0">
                <a:solidFill>
                  <a:srgbClr val="161E2D"/>
                </a:solidFill>
                <a:latin typeface="Arial" panose="020B0604020202020204" pitchFamily="34" charset="0"/>
              </a:rPr>
              <a:pPr fontAlgn="base">
                <a:spcBef>
                  <a:spcPct val="0"/>
                </a:spcBef>
                <a:spcAft>
                  <a:spcPct val="0"/>
                </a:spcAft>
              </a:pPr>
              <a:t>109</a:t>
            </a:fld>
            <a:endParaRPr lang="en-US" altLang="en-US" dirty="0">
              <a:solidFill>
                <a:srgbClr val="161E2D"/>
              </a:solidFill>
              <a:latin typeface="Arial" panose="020B0604020202020204" pitchFamily="34" charset="0"/>
            </a:endParaRPr>
          </a:p>
        </p:txBody>
      </p:sp>
      <p:sp>
        <p:nvSpPr>
          <p:cNvPr id="134152" name="Text Placeholder 4">
            <a:extLst>
              <a:ext uri="{FF2B5EF4-FFF2-40B4-BE49-F238E27FC236}">
                <a16:creationId xmlns:a16="http://schemas.microsoft.com/office/drawing/2014/main" id="{FC755980-4CE1-F243-8EE2-46501571F766}"/>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2/8</a:t>
            </a:r>
          </a:p>
        </p:txBody>
      </p:sp>
      <p:cxnSp>
        <p:nvCxnSpPr>
          <p:cNvPr id="11" name="Straight Connector 10">
            <a:extLst>
              <a:ext uri="{FF2B5EF4-FFF2-40B4-BE49-F238E27FC236}">
                <a16:creationId xmlns:a16="http://schemas.microsoft.com/office/drawing/2014/main" id="{4545436F-C7BB-5C47-812D-C0FFB8A25C95}"/>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34155" name="TextBox 11">
            <a:extLst>
              <a:ext uri="{FF2B5EF4-FFF2-40B4-BE49-F238E27FC236}">
                <a16:creationId xmlns:a16="http://schemas.microsoft.com/office/drawing/2014/main" id="{5C8E566C-437D-8746-8A1B-F8B7B419C600}"/>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Config</a:t>
            </a:r>
          </a:p>
        </p:txBody>
      </p:sp>
      <p:sp>
        <p:nvSpPr>
          <p:cNvPr id="134156" name="TextBox 12">
            <a:extLst>
              <a:ext uri="{FF2B5EF4-FFF2-40B4-BE49-F238E27FC236}">
                <a16:creationId xmlns:a16="http://schemas.microsoft.com/office/drawing/2014/main" id="{C28082E7-4BB1-8C4B-9F25-D70A62EC01A0}"/>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License Manager</a:t>
            </a:r>
          </a:p>
        </p:txBody>
      </p:sp>
      <p:cxnSp>
        <p:nvCxnSpPr>
          <p:cNvPr id="14" name="Straight Connector 13">
            <a:extLst>
              <a:ext uri="{FF2B5EF4-FFF2-40B4-BE49-F238E27FC236}">
                <a16:creationId xmlns:a16="http://schemas.microsoft.com/office/drawing/2014/main" id="{BCC71BA6-F4A8-5B42-B8F8-2A3CD664A5DF}"/>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EC24A34-CDCE-6249-B4FF-5322EC5CDC99}"/>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23" name="TextBox 15">
            <a:extLst>
              <a:ext uri="{FF2B5EF4-FFF2-40B4-BE49-F238E27FC236}">
                <a16:creationId xmlns:a16="http://schemas.microsoft.com/office/drawing/2014/main" id="{85235CB9-C974-7449-A864-9B61C66FCC34}"/>
              </a:ext>
            </a:extLst>
          </p:cNvPr>
          <p:cNvSpPr txBox="1">
            <a:spLocks noChangeArrowheads="1"/>
          </p:cNvSpPr>
          <p:nvPr/>
        </p:nvSpPr>
        <p:spPr bwMode="auto">
          <a:xfrm>
            <a:off x="7055956" y="3260725"/>
            <a:ext cx="173403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License blending</a:t>
            </a:r>
          </a:p>
        </p:txBody>
      </p:sp>
      <p:sp>
        <p:nvSpPr>
          <p:cNvPr id="24" name="TextBox 16">
            <a:extLst>
              <a:ext uri="{FF2B5EF4-FFF2-40B4-BE49-F238E27FC236}">
                <a16:creationId xmlns:a16="http://schemas.microsoft.com/office/drawing/2014/main" id="{8A8F1DFF-6AB3-D244-88A7-0880E96DDDB8}"/>
              </a:ext>
            </a:extLst>
          </p:cNvPr>
          <p:cNvSpPr txBox="1">
            <a:spLocks noChangeArrowheads="1"/>
          </p:cNvSpPr>
          <p:nvPr/>
        </p:nvSpPr>
        <p:spPr bwMode="auto">
          <a:xfrm>
            <a:off x="7055956" y="4327525"/>
            <a:ext cx="173403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Application discovery</a:t>
            </a:r>
          </a:p>
        </p:txBody>
      </p:sp>
      <p:pic>
        <p:nvPicPr>
          <p:cNvPr id="28" name="Graphic 27">
            <a:extLst>
              <a:ext uri="{FF2B5EF4-FFF2-40B4-BE49-F238E27FC236}">
                <a16:creationId xmlns:a16="http://schemas.microsoft.com/office/drawing/2014/main" id="{CC8BB919-B452-2C40-9128-8B7430DFCFE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694614" y="2803525"/>
            <a:ext cx="457200" cy="457200"/>
          </a:xfrm>
          <a:prstGeom prst="rect">
            <a:avLst/>
          </a:prstGeom>
        </p:spPr>
      </p:pic>
      <p:pic>
        <p:nvPicPr>
          <p:cNvPr id="31" name="Graphic 30">
            <a:extLst>
              <a:ext uri="{FF2B5EF4-FFF2-40B4-BE49-F238E27FC236}">
                <a16:creationId xmlns:a16="http://schemas.microsoft.com/office/drawing/2014/main" id="{762A9ABD-F4C0-3F43-9921-20BF5A8F3B6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699376" y="3870325"/>
            <a:ext cx="457200" cy="457200"/>
          </a:xfrm>
          <a:prstGeom prst="rect">
            <a:avLst/>
          </a:prstGeom>
        </p:spPr>
      </p:pic>
      <p:pic>
        <p:nvPicPr>
          <p:cNvPr id="21" name="Graphic 20">
            <a:extLst>
              <a:ext uri="{FF2B5EF4-FFF2-40B4-BE49-F238E27FC236}">
                <a16:creationId xmlns:a16="http://schemas.microsoft.com/office/drawing/2014/main" id="{A9C02990-FEF1-1A4C-AC6D-B012894E6C0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817100" y="1185574"/>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TextBox 16">
            <a:extLst>
              <a:ext uri="{FF2B5EF4-FFF2-40B4-BE49-F238E27FC236}">
                <a16:creationId xmlns:a16="http://schemas.microsoft.com/office/drawing/2014/main" id="{81F0144D-A9FA-274D-9DEE-A42E3D2E8B07}"/>
              </a:ext>
            </a:extLst>
          </p:cNvPr>
          <p:cNvSpPr txBox="1">
            <a:spLocks noChangeArrowheads="1"/>
          </p:cNvSpPr>
          <p:nvPr/>
        </p:nvSpPr>
        <p:spPr bwMode="auto">
          <a:xfrm>
            <a:off x="9102725" y="1946275"/>
            <a:ext cx="2201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Personal</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Health Dashboard</a:t>
            </a:r>
          </a:p>
        </p:txBody>
      </p:sp>
      <p:pic>
        <p:nvPicPr>
          <p:cNvPr id="27" name="Graphic 6">
            <a:extLst>
              <a:ext uri="{FF2B5EF4-FFF2-40B4-BE49-F238E27FC236}">
                <a16:creationId xmlns:a16="http://schemas.microsoft.com/office/drawing/2014/main" id="{281C48EA-07A4-9340-8F85-3DB08A60C5B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TextBox 9">
            <a:extLst>
              <a:ext uri="{FF2B5EF4-FFF2-40B4-BE49-F238E27FC236}">
                <a16:creationId xmlns:a16="http://schemas.microsoft.com/office/drawing/2014/main" id="{7A380D06-4411-6348-AD3E-8D501B077C54}"/>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Application</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Auto Scaling</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5170" name="Graphic 17">
            <a:extLst>
              <a:ext uri="{FF2B5EF4-FFF2-40B4-BE49-F238E27FC236}">
                <a16:creationId xmlns:a16="http://schemas.microsoft.com/office/drawing/2014/main" id="{B7B38948-C152-AC4C-A361-CE2BC8A257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4668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5172" name="Title 1">
            <a:extLst>
              <a:ext uri="{FF2B5EF4-FFF2-40B4-BE49-F238E27FC236}">
                <a16:creationId xmlns:a16="http://schemas.microsoft.com/office/drawing/2014/main" id="{A3F9561C-AA11-6C44-B4C5-74AB636A5E0B}"/>
              </a:ext>
            </a:extLst>
          </p:cNvPr>
          <p:cNvSpPr>
            <a:spLocks noGrp="1" noChangeArrowheads="1"/>
          </p:cNvSpPr>
          <p:nvPr>
            <p:ph type="title"/>
          </p:nvPr>
        </p:nvSpPr>
        <p:spPr>
          <a:xfrm>
            <a:off x="241300" y="365125"/>
            <a:ext cx="8637588" cy="644525"/>
          </a:xfrm>
        </p:spPr>
        <p:txBody>
          <a:bodyPr/>
          <a:lstStyle/>
          <a:p>
            <a:pPr eaLnBrk="1" hangingPunct="1"/>
            <a:r>
              <a:rPr lang="en-US" altLang="en-US" dirty="0"/>
              <a:t>Management &amp; Governance</a:t>
            </a:r>
          </a:p>
        </p:txBody>
      </p:sp>
      <p:sp>
        <p:nvSpPr>
          <p:cNvPr id="135173" name="Footer Placeholder 2">
            <a:extLst>
              <a:ext uri="{FF2B5EF4-FFF2-40B4-BE49-F238E27FC236}">
                <a16:creationId xmlns:a16="http://schemas.microsoft.com/office/drawing/2014/main" id="{2B4D44CA-01B7-4648-A931-F79D0CB0DCA6}"/>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135174" name="Slide Number Placeholder 3">
            <a:extLst>
              <a:ext uri="{FF2B5EF4-FFF2-40B4-BE49-F238E27FC236}">
                <a16:creationId xmlns:a16="http://schemas.microsoft.com/office/drawing/2014/main" id="{2D112A1F-B992-9349-AF2B-42653ED8995A}"/>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29DAD71F-33AE-F947-9196-DA5AA55FFD82}" type="slidenum">
              <a:rPr lang="en-US" altLang="en-US" smtClean="0">
                <a:solidFill>
                  <a:srgbClr val="161E2D"/>
                </a:solidFill>
                <a:latin typeface="Arial" panose="020B0604020202020204" pitchFamily="34" charset="0"/>
              </a:rPr>
              <a:pPr fontAlgn="base">
                <a:spcBef>
                  <a:spcPct val="0"/>
                </a:spcBef>
                <a:spcAft>
                  <a:spcPct val="0"/>
                </a:spcAft>
              </a:pPr>
              <a:t>110</a:t>
            </a:fld>
            <a:endParaRPr lang="en-US" altLang="en-US" dirty="0">
              <a:solidFill>
                <a:srgbClr val="161E2D"/>
              </a:solidFill>
              <a:latin typeface="Arial" panose="020B0604020202020204" pitchFamily="34" charset="0"/>
            </a:endParaRPr>
          </a:p>
        </p:txBody>
      </p:sp>
      <p:sp>
        <p:nvSpPr>
          <p:cNvPr id="135175" name="Text Placeholder 4">
            <a:extLst>
              <a:ext uri="{FF2B5EF4-FFF2-40B4-BE49-F238E27FC236}">
                <a16:creationId xmlns:a16="http://schemas.microsoft.com/office/drawing/2014/main" id="{A484B783-CDC0-4E4C-8ACB-2CCEF4B041A3}"/>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3/8</a:t>
            </a:r>
          </a:p>
        </p:txBody>
      </p:sp>
      <p:cxnSp>
        <p:nvCxnSpPr>
          <p:cNvPr id="11" name="Straight Connector 10">
            <a:extLst>
              <a:ext uri="{FF2B5EF4-FFF2-40B4-BE49-F238E27FC236}">
                <a16:creationId xmlns:a16="http://schemas.microsoft.com/office/drawing/2014/main" id="{4545436F-C7BB-5C47-812D-C0FFB8A25C95}"/>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35178" name="TextBox 11">
            <a:extLst>
              <a:ext uri="{FF2B5EF4-FFF2-40B4-BE49-F238E27FC236}">
                <a16:creationId xmlns:a16="http://schemas.microsoft.com/office/drawing/2014/main" id="{4FCDFC83-7A47-A44B-BC2A-EF9556DF892C}"/>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OpsWorks</a:t>
            </a:r>
          </a:p>
        </p:txBody>
      </p:sp>
      <p:sp>
        <p:nvSpPr>
          <p:cNvPr id="135181" name="TextBox 18">
            <a:extLst>
              <a:ext uri="{FF2B5EF4-FFF2-40B4-BE49-F238E27FC236}">
                <a16:creationId xmlns:a16="http://schemas.microsoft.com/office/drawing/2014/main" id="{360F319C-E450-7E40-B95D-24EB542A20A8}"/>
              </a:ext>
            </a:extLst>
          </p:cNvPr>
          <p:cNvSpPr txBox="1">
            <a:spLocks noChangeArrowheads="1"/>
          </p:cNvSpPr>
          <p:nvPr/>
        </p:nvSpPr>
        <p:spPr bwMode="auto">
          <a:xfrm>
            <a:off x="4489450" y="3251200"/>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Apps</a:t>
            </a:r>
          </a:p>
        </p:txBody>
      </p:sp>
      <p:sp>
        <p:nvSpPr>
          <p:cNvPr id="135182" name="TextBox 19">
            <a:extLst>
              <a:ext uri="{FF2B5EF4-FFF2-40B4-BE49-F238E27FC236}">
                <a16:creationId xmlns:a16="http://schemas.microsoft.com/office/drawing/2014/main" id="{A776C1CE-27D0-134D-A834-B79EFF14B046}"/>
              </a:ext>
            </a:extLst>
          </p:cNvPr>
          <p:cNvSpPr txBox="1">
            <a:spLocks noChangeArrowheads="1"/>
          </p:cNvSpPr>
          <p:nvPr/>
        </p:nvSpPr>
        <p:spPr bwMode="auto">
          <a:xfrm>
            <a:off x="6003925" y="3251200"/>
            <a:ext cx="14033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Instances</a:t>
            </a:r>
          </a:p>
        </p:txBody>
      </p:sp>
      <p:sp>
        <p:nvSpPr>
          <p:cNvPr id="135183" name="TextBox 21">
            <a:extLst>
              <a:ext uri="{FF2B5EF4-FFF2-40B4-BE49-F238E27FC236}">
                <a16:creationId xmlns:a16="http://schemas.microsoft.com/office/drawing/2014/main" id="{EB9DFD99-1751-7049-ADB6-8381081103A4}"/>
              </a:ext>
            </a:extLst>
          </p:cNvPr>
          <p:cNvSpPr txBox="1">
            <a:spLocks noChangeArrowheads="1"/>
          </p:cNvSpPr>
          <p:nvPr/>
        </p:nvSpPr>
        <p:spPr bwMode="auto">
          <a:xfrm>
            <a:off x="7407275" y="3251200"/>
            <a:ext cx="16446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Monitoring</a:t>
            </a:r>
          </a:p>
        </p:txBody>
      </p:sp>
      <p:sp>
        <p:nvSpPr>
          <p:cNvPr id="135184" name="TextBox 22">
            <a:extLst>
              <a:ext uri="{FF2B5EF4-FFF2-40B4-BE49-F238E27FC236}">
                <a16:creationId xmlns:a16="http://schemas.microsoft.com/office/drawing/2014/main" id="{55575D0E-0AB2-B64A-8DA5-21DE5B7D0D9C}"/>
              </a:ext>
            </a:extLst>
          </p:cNvPr>
          <p:cNvSpPr txBox="1">
            <a:spLocks noChangeArrowheads="1"/>
          </p:cNvSpPr>
          <p:nvPr/>
        </p:nvSpPr>
        <p:spPr bwMode="auto">
          <a:xfrm>
            <a:off x="4489450" y="4386263"/>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Permissions</a:t>
            </a:r>
          </a:p>
        </p:txBody>
      </p:sp>
      <p:sp>
        <p:nvSpPr>
          <p:cNvPr id="135185" name="TextBox 23">
            <a:extLst>
              <a:ext uri="{FF2B5EF4-FFF2-40B4-BE49-F238E27FC236}">
                <a16:creationId xmlns:a16="http://schemas.microsoft.com/office/drawing/2014/main" id="{BB873DF5-4C7B-104B-A61E-E4ED0A28D014}"/>
              </a:ext>
            </a:extLst>
          </p:cNvPr>
          <p:cNvSpPr txBox="1">
            <a:spLocks noChangeArrowheads="1"/>
          </p:cNvSpPr>
          <p:nvPr/>
        </p:nvSpPr>
        <p:spPr bwMode="auto">
          <a:xfrm>
            <a:off x="6003925" y="4386263"/>
            <a:ext cx="14033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Deployments</a:t>
            </a:r>
          </a:p>
        </p:txBody>
      </p:sp>
      <p:sp>
        <p:nvSpPr>
          <p:cNvPr id="135186" name="TextBox 24">
            <a:extLst>
              <a:ext uri="{FF2B5EF4-FFF2-40B4-BE49-F238E27FC236}">
                <a16:creationId xmlns:a16="http://schemas.microsoft.com/office/drawing/2014/main" id="{D0210E15-3FD4-CF42-A2C4-C8CF0ED0BB2F}"/>
              </a:ext>
            </a:extLst>
          </p:cNvPr>
          <p:cNvSpPr txBox="1">
            <a:spLocks noChangeArrowheads="1"/>
          </p:cNvSpPr>
          <p:nvPr/>
        </p:nvSpPr>
        <p:spPr bwMode="auto">
          <a:xfrm>
            <a:off x="7407275" y="4386263"/>
            <a:ext cx="16446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Layers</a:t>
            </a:r>
          </a:p>
        </p:txBody>
      </p:sp>
      <p:sp>
        <p:nvSpPr>
          <p:cNvPr id="135187" name="TextBox 25">
            <a:extLst>
              <a:ext uri="{FF2B5EF4-FFF2-40B4-BE49-F238E27FC236}">
                <a16:creationId xmlns:a16="http://schemas.microsoft.com/office/drawing/2014/main" id="{D4084B12-B16A-9840-84B0-9DF633C05EA8}"/>
              </a:ext>
            </a:extLst>
          </p:cNvPr>
          <p:cNvSpPr txBox="1">
            <a:spLocks noChangeArrowheads="1"/>
          </p:cNvSpPr>
          <p:nvPr/>
        </p:nvSpPr>
        <p:spPr bwMode="auto">
          <a:xfrm>
            <a:off x="4486966" y="5440282"/>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Resources</a:t>
            </a:r>
          </a:p>
        </p:txBody>
      </p:sp>
      <p:sp>
        <p:nvSpPr>
          <p:cNvPr id="135188" name="TextBox 26">
            <a:extLst>
              <a:ext uri="{FF2B5EF4-FFF2-40B4-BE49-F238E27FC236}">
                <a16:creationId xmlns:a16="http://schemas.microsoft.com/office/drawing/2014/main" id="{65C84971-553C-CB43-B5A7-4770336056CE}"/>
              </a:ext>
            </a:extLst>
          </p:cNvPr>
          <p:cNvSpPr txBox="1">
            <a:spLocks noChangeArrowheads="1"/>
          </p:cNvSpPr>
          <p:nvPr/>
        </p:nvSpPr>
        <p:spPr bwMode="auto">
          <a:xfrm>
            <a:off x="6007790" y="5520148"/>
            <a:ext cx="14033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Stack2</a:t>
            </a:r>
          </a:p>
        </p:txBody>
      </p:sp>
      <p:pic>
        <p:nvPicPr>
          <p:cNvPr id="135189" name="Graphic 6">
            <a:extLst>
              <a:ext uri="{FF2B5EF4-FFF2-40B4-BE49-F238E27FC236}">
                <a16:creationId xmlns:a16="http://schemas.microsoft.com/office/drawing/2014/main" id="{28FEE25D-A6D6-E544-8F71-EBE26C513A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16500" y="27940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5190" name="Graphic 12">
            <a:extLst>
              <a:ext uri="{FF2B5EF4-FFF2-40B4-BE49-F238E27FC236}">
                <a16:creationId xmlns:a16="http://schemas.microsoft.com/office/drawing/2014/main" id="{863FA39A-DD3B-9146-9255-0EF173EFD3B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73825" y="27940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5191" name="Graphic 15">
            <a:extLst>
              <a:ext uri="{FF2B5EF4-FFF2-40B4-BE49-F238E27FC236}">
                <a16:creationId xmlns:a16="http://schemas.microsoft.com/office/drawing/2014/main" id="{3060718F-0527-9840-90A6-20200C14FC2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01000" y="27940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5192" name="Graphic 28">
            <a:extLst>
              <a:ext uri="{FF2B5EF4-FFF2-40B4-BE49-F238E27FC236}">
                <a16:creationId xmlns:a16="http://schemas.microsoft.com/office/drawing/2014/main" id="{5D30DF78-2BAC-D94F-94FD-E8F321C5566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13325" y="392906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5193" name="Graphic 30">
            <a:extLst>
              <a:ext uri="{FF2B5EF4-FFF2-40B4-BE49-F238E27FC236}">
                <a16:creationId xmlns:a16="http://schemas.microsoft.com/office/drawing/2014/main" id="{2D78A2FA-861E-FD4A-AD9F-D3444B47B24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67475" y="392906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5194" name="Graphic 32">
            <a:extLst>
              <a:ext uri="{FF2B5EF4-FFF2-40B4-BE49-F238E27FC236}">
                <a16:creationId xmlns:a16="http://schemas.microsoft.com/office/drawing/2014/main" id="{3A9DB3DB-8D98-D447-A1D5-4B4D058F8F7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001000" y="392906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5195" name="Graphic 34">
            <a:extLst>
              <a:ext uri="{FF2B5EF4-FFF2-40B4-BE49-F238E27FC236}">
                <a16:creationId xmlns:a16="http://schemas.microsoft.com/office/drawing/2014/main" id="{84A9AD4A-C32A-0E4D-B17F-99719F26E52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014016" y="49857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5196" name="Graphic 36">
            <a:extLst>
              <a:ext uri="{FF2B5EF4-FFF2-40B4-BE49-F238E27FC236}">
                <a16:creationId xmlns:a16="http://schemas.microsoft.com/office/drawing/2014/main" id="{52CEBD95-2BC2-2F46-BB81-722E347CDA2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472165" y="506412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Graphic 7">
            <a:extLst>
              <a:ext uri="{FF2B5EF4-FFF2-40B4-BE49-F238E27FC236}">
                <a16:creationId xmlns:a16="http://schemas.microsoft.com/office/drawing/2014/main" id="{6EE6AC38-C16D-9442-91D9-618414BA21A6}"/>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extBox 9">
            <a:extLst>
              <a:ext uri="{FF2B5EF4-FFF2-40B4-BE49-F238E27FC236}">
                <a16:creationId xmlns:a16="http://schemas.microsoft.com/office/drawing/2014/main" id="{EB6329A3-F820-0B4B-B638-E6F471AD2CD8}"/>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Management</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Console</a:t>
            </a:r>
          </a:p>
        </p:txBody>
      </p:sp>
      <p:pic>
        <p:nvPicPr>
          <p:cNvPr id="29" name="Graphic 23">
            <a:extLst>
              <a:ext uri="{FF2B5EF4-FFF2-40B4-BE49-F238E27FC236}">
                <a16:creationId xmlns:a16="http://schemas.microsoft.com/office/drawing/2014/main" id="{C80A5198-9D63-E04B-8307-869015F45203}"/>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817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0" name="Straight Connector 29">
            <a:extLst>
              <a:ext uri="{FF2B5EF4-FFF2-40B4-BE49-F238E27FC236}">
                <a16:creationId xmlns:a16="http://schemas.microsoft.com/office/drawing/2014/main" id="{EDFD5BF5-E1D4-144B-A874-DD7E5A5C2ECE}"/>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31" name="TextBox 15">
            <a:extLst>
              <a:ext uri="{FF2B5EF4-FFF2-40B4-BE49-F238E27FC236}">
                <a16:creationId xmlns:a16="http://schemas.microsoft.com/office/drawing/2014/main" id="{0C9A6EFB-0154-3A4A-BBE0-2CAD89FE418F}"/>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CloudTrail</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6193" name="Graphic 15">
            <a:extLst>
              <a:ext uri="{FF2B5EF4-FFF2-40B4-BE49-F238E27FC236}">
                <a16:creationId xmlns:a16="http://schemas.microsoft.com/office/drawing/2014/main" id="{3A010F8A-DF9B-CA43-8D41-3A122544E2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46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6194" name="Graphic 6">
            <a:extLst>
              <a:ext uri="{FF2B5EF4-FFF2-40B4-BE49-F238E27FC236}">
                <a16:creationId xmlns:a16="http://schemas.microsoft.com/office/drawing/2014/main" id="{09D9F54A-44C4-9F4F-BBC2-E934D29D02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6195" name="Title 1">
            <a:extLst>
              <a:ext uri="{FF2B5EF4-FFF2-40B4-BE49-F238E27FC236}">
                <a16:creationId xmlns:a16="http://schemas.microsoft.com/office/drawing/2014/main" id="{BDF323A7-9BFE-BE4D-8949-F3FB270CF290}"/>
              </a:ext>
            </a:extLst>
          </p:cNvPr>
          <p:cNvSpPr>
            <a:spLocks noGrp="1" noChangeArrowheads="1"/>
          </p:cNvSpPr>
          <p:nvPr>
            <p:ph type="title"/>
          </p:nvPr>
        </p:nvSpPr>
        <p:spPr>
          <a:xfrm>
            <a:off x="241300" y="365125"/>
            <a:ext cx="8637588" cy="644525"/>
          </a:xfrm>
        </p:spPr>
        <p:txBody>
          <a:bodyPr/>
          <a:lstStyle/>
          <a:p>
            <a:pPr eaLnBrk="1" hangingPunct="1"/>
            <a:r>
              <a:rPr lang="en-US" altLang="en-US" dirty="0"/>
              <a:t>Management &amp; Governance</a:t>
            </a:r>
          </a:p>
        </p:txBody>
      </p:sp>
      <p:sp>
        <p:nvSpPr>
          <p:cNvPr id="136196" name="Footer Placeholder 2">
            <a:extLst>
              <a:ext uri="{FF2B5EF4-FFF2-40B4-BE49-F238E27FC236}">
                <a16:creationId xmlns:a16="http://schemas.microsoft.com/office/drawing/2014/main" id="{9E28EAD5-E189-B145-A4FB-4C18C1766C9E}"/>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136197" name="Slide Number Placeholder 3">
            <a:extLst>
              <a:ext uri="{FF2B5EF4-FFF2-40B4-BE49-F238E27FC236}">
                <a16:creationId xmlns:a16="http://schemas.microsoft.com/office/drawing/2014/main" id="{C02E6FFD-55F4-7F4A-8A6B-F8EB46AF3364}"/>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CA0B9609-17C4-C545-8CAA-B99EF3E1E014}" type="slidenum">
              <a:rPr lang="en-US" altLang="en-US" smtClean="0">
                <a:solidFill>
                  <a:srgbClr val="161E2D"/>
                </a:solidFill>
                <a:latin typeface="Arial" panose="020B0604020202020204" pitchFamily="34" charset="0"/>
              </a:rPr>
              <a:pPr fontAlgn="base">
                <a:spcBef>
                  <a:spcPct val="0"/>
                </a:spcBef>
                <a:spcAft>
                  <a:spcPct val="0"/>
                </a:spcAft>
              </a:pPr>
              <a:t>111</a:t>
            </a:fld>
            <a:endParaRPr lang="en-US" altLang="en-US" dirty="0">
              <a:solidFill>
                <a:srgbClr val="161E2D"/>
              </a:solidFill>
              <a:latin typeface="Arial" panose="020B0604020202020204" pitchFamily="34" charset="0"/>
            </a:endParaRPr>
          </a:p>
        </p:txBody>
      </p:sp>
      <p:sp>
        <p:nvSpPr>
          <p:cNvPr id="136198" name="Text Placeholder 4">
            <a:extLst>
              <a:ext uri="{FF2B5EF4-FFF2-40B4-BE49-F238E27FC236}">
                <a16:creationId xmlns:a16="http://schemas.microsoft.com/office/drawing/2014/main" id="{B40A2A27-DC8F-F94A-8103-CF003F4EA665}"/>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4/8</a:t>
            </a:r>
          </a:p>
        </p:txBody>
      </p:sp>
      <p:sp>
        <p:nvSpPr>
          <p:cNvPr id="136199" name="TextBox 9">
            <a:extLst>
              <a:ext uri="{FF2B5EF4-FFF2-40B4-BE49-F238E27FC236}">
                <a16:creationId xmlns:a16="http://schemas.microsoft.com/office/drawing/2014/main" id="{39385E5E-A4EF-E540-992D-64EE5733EC20}"/>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Service Catalog</a:t>
            </a:r>
          </a:p>
        </p:txBody>
      </p:sp>
      <p:cxnSp>
        <p:nvCxnSpPr>
          <p:cNvPr id="11" name="Straight Connector 10">
            <a:extLst>
              <a:ext uri="{FF2B5EF4-FFF2-40B4-BE49-F238E27FC236}">
                <a16:creationId xmlns:a16="http://schemas.microsoft.com/office/drawing/2014/main" id="{4545436F-C7BB-5C47-812D-C0FFB8A25C95}"/>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36201" name="TextBox 11">
            <a:extLst>
              <a:ext uri="{FF2B5EF4-FFF2-40B4-BE49-F238E27FC236}">
                <a16:creationId xmlns:a16="http://schemas.microsoft.com/office/drawing/2014/main" id="{EE7EF599-CC93-1843-94CE-F010641A8D23}"/>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Systems Manager</a:t>
            </a:r>
          </a:p>
        </p:txBody>
      </p:sp>
      <p:sp>
        <p:nvSpPr>
          <p:cNvPr id="136202" name="TextBox 12">
            <a:extLst>
              <a:ext uri="{FF2B5EF4-FFF2-40B4-BE49-F238E27FC236}">
                <a16:creationId xmlns:a16="http://schemas.microsoft.com/office/drawing/2014/main" id="{67AD54E4-8D4D-334A-B3C0-8D38F69F752B}"/>
              </a:ext>
            </a:extLst>
          </p:cNvPr>
          <p:cNvSpPr txBox="1">
            <a:spLocks noChangeArrowheads="1"/>
          </p:cNvSpPr>
          <p:nvPr/>
        </p:nvSpPr>
        <p:spPr bwMode="auto">
          <a:xfrm>
            <a:off x="4489450" y="3251200"/>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Automation</a:t>
            </a:r>
          </a:p>
        </p:txBody>
      </p:sp>
      <p:sp>
        <p:nvSpPr>
          <p:cNvPr id="136203" name="TextBox 16">
            <a:extLst>
              <a:ext uri="{FF2B5EF4-FFF2-40B4-BE49-F238E27FC236}">
                <a16:creationId xmlns:a16="http://schemas.microsoft.com/office/drawing/2014/main" id="{4F088BD7-23B2-FF4D-A8E8-0EF4F359D7A6}"/>
              </a:ext>
            </a:extLst>
          </p:cNvPr>
          <p:cNvSpPr txBox="1">
            <a:spLocks noChangeArrowheads="1"/>
          </p:cNvSpPr>
          <p:nvPr/>
        </p:nvSpPr>
        <p:spPr bwMode="auto">
          <a:xfrm>
            <a:off x="6003925" y="3251200"/>
            <a:ext cx="14033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Documents</a:t>
            </a:r>
          </a:p>
        </p:txBody>
      </p:sp>
      <p:sp>
        <p:nvSpPr>
          <p:cNvPr id="136204" name="TextBox 17">
            <a:extLst>
              <a:ext uri="{FF2B5EF4-FFF2-40B4-BE49-F238E27FC236}">
                <a16:creationId xmlns:a16="http://schemas.microsoft.com/office/drawing/2014/main" id="{5A94C2F3-6482-E945-8EC3-ADFA1FA1122B}"/>
              </a:ext>
            </a:extLst>
          </p:cNvPr>
          <p:cNvSpPr txBox="1">
            <a:spLocks noChangeArrowheads="1"/>
          </p:cNvSpPr>
          <p:nvPr/>
        </p:nvSpPr>
        <p:spPr bwMode="auto">
          <a:xfrm>
            <a:off x="7407275" y="3251200"/>
            <a:ext cx="16446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Patch Manager</a:t>
            </a:r>
          </a:p>
        </p:txBody>
      </p:sp>
      <p:sp>
        <p:nvSpPr>
          <p:cNvPr id="136205" name="TextBox 18">
            <a:extLst>
              <a:ext uri="{FF2B5EF4-FFF2-40B4-BE49-F238E27FC236}">
                <a16:creationId xmlns:a16="http://schemas.microsoft.com/office/drawing/2014/main" id="{0354571A-99DC-144D-9DA9-C1F36512D768}"/>
              </a:ext>
            </a:extLst>
          </p:cNvPr>
          <p:cNvSpPr txBox="1">
            <a:spLocks noChangeArrowheads="1"/>
          </p:cNvSpPr>
          <p:nvPr/>
        </p:nvSpPr>
        <p:spPr bwMode="auto">
          <a:xfrm>
            <a:off x="10550075" y="3251200"/>
            <a:ext cx="145504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OpsCenter</a:t>
            </a:r>
          </a:p>
        </p:txBody>
      </p:sp>
      <p:sp>
        <p:nvSpPr>
          <p:cNvPr id="136206" name="TextBox 19">
            <a:extLst>
              <a:ext uri="{FF2B5EF4-FFF2-40B4-BE49-F238E27FC236}">
                <a16:creationId xmlns:a16="http://schemas.microsoft.com/office/drawing/2014/main" id="{845AAF36-C9BE-BD4D-9C80-22B3ED4B1B2F}"/>
              </a:ext>
            </a:extLst>
          </p:cNvPr>
          <p:cNvSpPr txBox="1">
            <a:spLocks noChangeArrowheads="1"/>
          </p:cNvSpPr>
          <p:nvPr/>
        </p:nvSpPr>
        <p:spPr bwMode="auto">
          <a:xfrm>
            <a:off x="4486276" y="4386263"/>
            <a:ext cx="1514473"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Inventory</a:t>
            </a:r>
          </a:p>
        </p:txBody>
      </p:sp>
      <p:sp>
        <p:nvSpPr>
          <p:cNvPr id="136207" name="TextBox 20">
            <a:extLst>
              <a:ext uri="{FF2B5EF4-FFF2-40B4-BE49-F238E27FC236}">
                <a16:creationId xmlns:a16="http://schemas.microsoft.com/office/drawing/2014/main" id="{F02563A1-D6AE-F64E-AD6E-A5BA16855525}"/>
              </a:ext>
            </a:extLst>
          </p:cNvPr>
          <p:cNvSpPr txBox="1">
            <a:spLocks noChangeArrowheads="1"/>
          </p:cNvSpPr>
          <p:nvPr/>
        </p:nvSpPr>
        <p:spPr bwMode="auto">
          <a:xfrm>
            <a:off x="5887152" y="4386263"/>
            <a:ext cx="16446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Maintenance Windows</a:t>
            </a:r>
          </a:p>
        </p:txBody>
      </p:sp>
      <p:sp>
        <p:nvSpPr>
          <p:cNvPr id="136208" name="TextBox 21">
            <a:extLst>
              <a:ext uri="{FF2B5EF4-FFF2-40B4-BE49-F238E27FC236}">
                <a16:creationId xmlns:a16="http://schemas.microsoft.com/office/drawing/2014/main" id="{0DEE6F5D-CAE0-F446-BE31-34D33BE9D6AB}"/>
              </a:ext>
            </a:extLst>
          </p:cNvPr>
          <p:cNvSpPr txBox="1">
            <a:spLocks noChangeArrowheads="1"/>
          </p:cNvSpPr>
          <p:nvPr/>
        </p:nvSpPr>
        <p:spPr bwMode="auto">
          <a:xfrm>
            <a:off x="8997949" y="4386263"/>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Run Command</a:t>
            </a:r>
          </a:p>
        </p:txBody>
      </p:sp>
      <p:sp>
        <p:nvSpPr>
          <p:cNvPr id="136209" name="TextBox 23">
            <a:extLst>
              <a:ext uri="{FF2B5EF4-FFF2-40B4-BE49-F238E27FC236}">
                <a16:creationId xmlns:a16="http://schemas.microsoft.com/office/drawing/2014/main" id="{8FF51CC8-33C3-4E47-BDCA-1E64EC1DCD49}"/>
              </a:ext>
            </a:extLst>
          </p:cNvPr>
          <p:cNvSpPr txBox="1">
            <a:spLocks noChangeArrowheads="1"/>
          </p:cNvSpPr>
          <p:nvPr/>
        </p:nvSpPr>
        <p:spPr bwMode="auto">
          <a:xfrm>
            <a:off x="9026076" y="3251200"/>
            <a:ext cx="145504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Parameter Store</a:t>
            </a:r>
          </a:p>
        </p:txBody>
      </p:sp>
      <p:sp>
        <p:nvSpPr>
          <p:cNvPr id="136210" name="TextBox 24">
            <a:extLst>
              <a:ext uri="{FF2B5EF4-FFF2-40B4-BE49-F238E27FC236}">
                <a16:creationId xmlns:a16="http://schemas.microsoft.com/office/drawing/2014/main" id="{AA0842AC-FF3C-0541-BB86-26D07DC08C9B}"/>
              </a:ext>
            </a:extLst>
          </p:cNvPr>
          <p:cNvSpPr txBox="1">
            <a:spLocks noChangeArrowheads="1"/>
          </p:cNvSpPr>
          <p:nvPr/>
        </p:nvSpPr>
        <p:spPr bwMode="auto">
          <a:xfrm>
            <a:off x="7502076" y="4386263"/>
            <a:ext cx="145504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State Manager</a:t>
            </a:r>
          </a:p>
        </p:txBody>
      </p:sp>
      <p:pic>
        <p:nvPicPr>
          <p:cNvPr id="136211" name="Graphic 7">
            <a:extLst>
              <a:ext uri="{FF2B5EF4-FFF2-40B4-BE49-F238E27FC236}">
                <a16:creationId xmlns:a16="http://schemas.microsoft.com/office/drawing/2014/main" id="{DB505F8E-9B7D-5746-AC85-73948A82EE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16500" y="27940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6212" name="Graphic 13">
            <a:extLst>
              <a:ext uri="{FF2B5EF4-FFF2-40B4-BE49-F238E27FC236}">
                <a16:creationId xmlns:a16="http://schemas.microsoft.com/office/drawing/2014/main" id="{AD4B78F2-F7A2-7C4B-8F38-A68AF29B2EF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77000" y="27940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6213" name="Graphic 22">
            <a:extLst>
              <a:ext uri="{FF2B5EF4-FFF2-40B4-BE49-F238E27FC236}">
                <a16:creationId xmlns:a16="http://schemas.microsoft.com/office/drawing/2014/main" id="{CFB93E8C-DB5A-DE43-AB9F-461575AB000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01000" y="27940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6214" name="Graphic 26">
            <a:extLst>
              <a:ext uri="{FF2B5EF4-FFF2-40B4-BE49-F238E27FC236}">
                <a16:creationId xmlns:a16="http://schemas.microsoft.com/office/drawing/2014/main" id="{71914DAB-7D84-1C40-AD83-6B44DD85EDB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25000" y="27940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6215" name="Graphic 28">
            <a:extLst>
              <a:ext uri="{FF2B5EF4-FFF2-40B4-BE49-F238E27FC236}">
                <a16:creationId xmlns:a16="http://schemas.microsoft.com/office/drawing/2014/main" id="{1A2D2865-BB16-F84E-A36D-13BD0765FDE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048999" y="27940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6216" name="Graphic 30">
            <a:extLst>
              <a:ext uri="{FF2B5EF4-FFF2-40B4-BE49-F238E27FC236}">
                <a16:creationId xmlns:a16="http://schemas.microsoft.com/office/drawing/2014/main" id="{BC59BEE0-3DE0-AF4B-9CFF-942D5EE6797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018835" y="38957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6217" name="Graphic 32">
            <a:extLst>
              <a:ext uri="{FF2B5EF4-FFF2-40B4-BE49-F238E27FC236}">
                <a16:creationId xmlns:a16="http://schemas.microsoft.com/office/drawing/2014/main" id="{AE3385DF-B5CB-1A42-AFE3-D85E9CEEE02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477000" y="39084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6218" name="Graphic 34">
            <a:extLst>
              <a:ext uri="{FF2B5EF4-FFF2-40B4-BE49-F238E27FC236}">
                <a16:creationId xmlns:a16="http://schemas.microsoft.com/office/drawing/2014/main" id="{52206A18-B0F4-094E-8433-335442012B3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001000" y="38957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6219" name="Graphic 36">
            <a:extLst>
              <a:ext uri="{FF2B5EF4-FFF2-40B4-BE49-F238E27FC236}">
                <a16:creationId xmlns:a16="http://schemas.microsoft.com/office/drawing/2014/main" id="{3E77F019-372B-0849-A241-5350682464D4}"/>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525000" y="389142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TextBox 21">
            <a:extLst>
              <a:ext uri="{FF2B5EF4-FFF2-40B4-BE49-F238E27FC236}">
                <a16:creationId xmlns:a16="http://schemas.microsoft.com/office/drawing/2014/main" id="{8E6A5443-7330-2538-4ADD-222D824857DD}"/>
              </a:ext>
            </a:extLst>
          </p:cNvPr>
          <p:cNvSpPr txBox="1">
            <a:spLocks noChangeArrowheads="1"/>
          </p:cNvSpPr>
          <p:nvPr/>
        </p:nvSpPr>
        <p:spPr bwMode="auto">
          <a:xfrm>
            <a:off x="10521948" y="4386263"/>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Session Manager</a:t>
            </a:r>
          </a:p>
        </p:txBody>
      </p:sp>
      <p:pic>
        <p:nvPicPr>
          <p:cNvPr id="30" name="Graphic 36">
            <a:extLst>
              <a:ext uri="{FF2B5EF4-FFF2-40B4-BE49-F238E27FC236}">
                <a16:creationId xmlns:a16="http://schemas.microsoft.com/office/drawing/2014/main" id="{15CBF785-0911-A6A2-4217-F077EB8AB567}"/>
              </a:ext>
            </a:extLst>
          </p:cNvPr>
          <p:cNvPicPr>
            <a:picLocks noChangeAspect="1" noChangeArrowheads="1"/>
          </p:cNvPicPr>
          <p:nvPr/>
        </p:nvPicPr>
        <p:blipFill>
          <a:blip r:embed="rId13">
            <a:extLst>
              <a:ext uri="{96DAC541-7B7A-43D3-8B79-37D633B846F1}">
                <asvg:svgBlip xmlns:asvg="http://schemas.microsoft.com/office/drawing/2016/SVG/main" r:embed="rId14"/>
              </a:ext>
            </a:extLst>
          </a:blip>
          <a:srcRect/>
          <a:stretch/>
        </p:blipFill>
        <p:spPr bwMode="auto">
          <a:xfrm>
            <a:off x="11048999" y="389142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Graphic 30">
            <a:extLst>
              <a:ext uri="{FF2B5EF4-FFF2-40B4-BE49-F238E27FC236}">
                <a16:creationId xmlns:a16="http://schemas.microsoft.com/office/drawing/2014/main" id="{D09820B4-7A43-6F52-6154-A20C7DB55CD6}"/>
              </a:ext>
            </a:extLst>
          </p:cNvPr>
          <p:cNvPicPr>
            <a:picLocks noChangeAspect="1" noChangeArrowheads="1"/>
          </p:cNvPicPr>
          <p:nvPr/>
        </p:nvPicPr>
        <p:blipFill>
          <a:blip r:embed="rId15">
            <a:extLst>
              <a:ext uri="{96DAC541-7B7A-43D3-8B79-37D633B846F1}">
                <asvg:svgBlip xmlns:asvg="http://schemas.microsoft.com/office/drawing/2016/SVG/main" r:embed="rId16"/>
              </a:ext>
            </a:extLst>
          </a:blip>
          <a:srcRect/>
          <a:stretch/>
        </p:blipFill>
        <p:spPr bwMode="auto">
          <a:xfrm>
            <a:off x="5018835" y="503636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19">
            <a:extLst>
              <a:ext uri="{FF2B5EF4-FFF2-40B4-BE49-F238E27FC236}">
                <a16:creationId xmlns:a16="http://schemas.microsoft.com/office/drawing/2014/main" id="{4FEC864C-C24F-52FC-4907-B2516E485D9A}"/>
              </a:ext>
            </a:extLst>
          </p:cNvPr>
          <p:cNvSpPr txBox="1">
            <a:spLocks noChangeArrowheads="1"/>
          </p:cNvSpPr>
          <p:nvPr/>
        </p:nvSpPr>
        <p:spPr bwMode="auto">
          <a:xfrm>
            <a:off x="4486276" y="5522187"/>
            <a:ext cx="1514473"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Change Manager</a:t>
            </a:r>
          </a:p>
        </p:txBody>
      </p:sp>
      <p:pic>
        <p:nvPicPr>
          <p:cNvPr id="4" name="Graphic 30">
            <a:extLst>
              <a:ext uri="{FF2B5EF4-FFF2-40B4-BE49-F238E27FC236}">
                <a16:creationId xmlns:a16="http://schemas.microsoft.com/office/drawing/2014/main" id="{34197EBB-136E-64EC-8D77-83F48AAA9CB1}"/>
              </a:ext>
            </a:extLst>
          </p:cNvPr>
          <p:cNvPicPr>
            <a:picLocks noChangeAspect="1" noChangeArrowheads="1"/>
          </p:cNvPicPr>
          <p:nvPr/>
        </p:nvPicPr>
        <p:blipFill>
          <a:blip r:embed="rId17">
            <a:extLst>
              <a:ext uri="{96DAC541-7B7A-43D3-8B79-37D633B846F1}">
                <asvg:svgBlip xmlns:asvg="http://schemas.microsoft.com/office/drawing/2016/SVG/main" r:embed="rId18"/>
              </a:ext>
            </a:extLst>
          </a:blip>
          <a:srcRect/>
          <a:stretch/>
        </p:blipFill>
        <p:spPr bwMode="auto">
          <a:xfrm>
            <a:off x="6473077" y="503636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19">
            <a:extLst>
              <a:ext uri="{FF2B5EF4-FFF2-40B4-BE49-F238E27FC236}">
                <a16:creationId xmlns:a16="http://schemas.microsoft.com/office/drawing/2014/main" id="{5E8FD578-0910-6C14-BC41-8B9A8A6AC04E}"/>
              </a:ext>
            </a:extLst>
          </p:cNvPr>
          <p:cNvSpPr txBox="1">
            <a:spLocks noChangeArrowheads="1"/>
          </p:cNvSpPr>
          <p:nvPr/>
        </p:nvSpPr>
        <p:spPr bwMode="auto">
          <a:xfrm>
            <a:off x="5944441" y="5522187"/>
            <a:ext cx="1514473"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Change Calendar</a:t>
            </a:r>
          </a:p>
        </p:txBody>
      </p:sp>
      <p:pic>
        <p:nvPicPr>
          <p:cNvPr id="6" name="Graphic 30">
            <a:extLst>
              <a:ext uri="{FF2B5EF4-FFF2-40B4-BE49-F238E27FC236}">
                <a16:creationId xmlns:a16="http://schemas.microsoft.com/office/drawing/2014/main" id="{087F9BC3-91E4-E4E0-6B0E-06AC40280ACE}"/>
              </a:ext>
            </a:extLst>
          </p:cNvPr>
          <p:cNvPicPr>
            <a:picLocks noChangeAspect="1" noChangeArrowheads="1"/>
          </p:cNvPicPr>
          <p:nvPr/>
        </p:nvPicPr>
        <p:blipFill>
          <a:blip r:embed="rId19">
            <a:extLst>
              <a:ext uri="{96DAC541-7B7A-43D3-8B79-37D633B846F1}">
                <asvg:svgBlip xmlns:asvg="http://schemas.microsoft.com/office/drawing/2016/SVG/main" r:embed="rId20"/>
              </a:ext>
            </a:extLst>
          </a:blip>
          <a:srcRect/>
          <a:stretch/>
        </p:blipFill>
        <p:spPr bwMode="auto">
          <a:xfrm>
            <a:off x="8001000" y="503636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19">
            <a:extLst>
              <a:ext uri="{FF2B5EF4-FFF2-40B4-BE49-F238E27FC236}">
                <a16:creationId xmlns:a16="http://schemas.microsoft.com/office/drawing/2014/main" id="{0A9A8D2E-D669-6DA4-C21A-D1DD674C0392}"/>
              </a:ext>
            </a:extLst>
          </p:cNvPr>
          <p:cNvSpPr txBox="1">
            <a:spLocks noChangeArrowheads="1"/>
          </p:cNvSpPr>
          <p:nvPr/>
        </p:nvSpPr>
        <p:spPr bwMode="auto">
          <a:xfrm>
            <a:off x="7463397" y="5522187"/>
            <a:ext cx="1514473"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Compliance</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7217" name="Graphic 20">
            <a:extLst>
              <a:ext uri="{FF2B5EF4-FFF2-40B4-BE49-F238E27FC236}">
                <a16:creationId xmlns:a16="http://schemas.microsoft.com/office/drawing/2014/main" id="{24F8C572-AB33-0941-8941-F4D5AD2A38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3925"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7218" name="Graphic 17">
            <a:extLst>
              <a:ext uri="{FF2B5EF4-FFF2-40B4-BE49-F238E27FC236}">
                <a16:creationId xmlns:a16="http://schemas.microsoft.com/office/drawing/2014/main" id="{0725E9CA-F957-994B-82B4-8C1BE543E3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4062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7219" name="Graphic 7">
            <a:extLst>
              <a:ext uri="{FF2B5EF4-FFF2-40B4-BE49-F238E27FC236}">
                <a16:creationId xmlns:a16="http://schemas.microsoft.com/office/drawing/2014/main" id="{FF2CDAD4-9730-6B45-84C1-95910C9B025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7220" name="Title 1">
            <a:extLst>
              <a:ext uri="{FF2B5EF4-FFF2-40B4-BE49-F238E27FC236}">
                <a16:creationId xmlns:a16="http://schemas.microsoft.com/office/drawing/2014/main" id="{81723830-54EB-0F4C-AEE5-E20F8D5CA4E5}"/>
              </a:ext>
            </a:extLst>
          </p:cNvPr>
          <p:cNvSpPr>
            <a:spLocks noGrp="1" noChangeArrowheads="1"/>
          </p:cNvSpPr>
          <p:nvPr>
            <p:ph type="title"/>
          </p:nvPr>
        </p:nvSpPr>
        <p:spPr>
          <a:xfrm>
            <a:off x="241300" y="365125"/>
            <a:ext cx="8637588" cy="644525"/>
          </a:xfrm>
        </p:spPr>
        <p:txBody>
          <a:bodyPr/>
          <a:lstStyle/>
          <a:p>
            <a:pPr eaLnBrk="1" hangingPunct="1"/>
            <a:r>
              <a:rPr lang="en-US" altLang="en-US" dirty="0"/>
              <a:t>Management &amp; Governance</a:t>
            </a:r>
          </a:p>
        </p:txBody>
      </p:sp>
      <p:sp>
        <p:nvSpPr>
          <p:cNvPr id="137221" name="Footer Placeholder 2">
            <a:extLst>
              <a:ext uri="{FF2B5EF4-FFF2-40B4-BE49-F238E27FC236}">
                <a16:creationId xmlns:a16="http://schemas.microsoft.com/office/drawing/2014/main" id="{07284523-5A45-3840-90E2-3B2861152FE0}"/>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137222" name="Slide Number Placeholder 3">
            <a:extLst>
              <a:ext uri="{FF2B5EF4-FFF2-40B4-BE49-F238E27FC236}">
                <a16:creationId xmlns:a16="http://schemas.microsoft.com/office/drawing/2014/main" id="{E51EE900-DB8C-AF45-833B-D908DBAEB900}"/>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512E5EB7-1626-C54F-A0C7-C83B89653412}" type="slidenum">
              <a:rPr lang="en-US" altLang="en-US" smtClean="0">
                <a:solidFill>
                  <a:srgbClr val="161E2D"/>
                </a:solidFill>
                <a:latin typeface="Arial" panose="020B0604020202020204" pitchFamily="34" charset="0"/>
              </a:rPr>
              <a:pPr fontAlgn="base">
                <a:spcBef>
                  <a:spcPct val="0"/>
                </a:spcBef>
                <a:spcAft>
                  <a:spcPct val="0"/>
                </a:spcAft>
              </a:pPr>
              <a:t>112</a:t>
            </a:fld>
            <a:endParaRPr lang="en-US" altLang="en-US" dirty="0">
              <a:solidFill>
                <a:srgbClr val="161E2D"/>
              </a:solidFill>
              <a:latin typeface="Arial" panose="020B0604020202020204" pitchFamily="34" charset="0"/>
            </a:endParaRPr>
          </a:p>
        </p:txBody>
      </p:sp>
      <p:sp>
        <p:nvSpPr>
          <p:cNvPr id="137223" name="Text Placeholder 4">
            <a:extLst>
              <a:ext uri="{FF2B5EF4-FFF2-40B4-BE49-F238E27FC236}">
                <a16:creationId xmlns:a16="http://schemas.microsoft.com/office/drawing/2014/main" id="{61F25DBA-4632-D347-A3F9-47C1E830BA17}"/>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5/8</a:t>
            </a:r>
          </a:p>
        </p:txBody>
      </p:sp>
      <p:sp>
        <p:nvSpPr>
          <p:cNvPr id="137224" name="TextBox 9">
            <a:extLst>
              <a:ext uri="{FF2B5EF4-FFF2-40B4-BE49-F238E27FC236}">
                <a16:creationId xmlns:a16="http://schemas.microsoft.com/office/drawing/2014/main" id="{E2DD4224-BAAD-6444-B376-42C382612030}"/>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Trusted Advisor</a:t>
            </a:r>
          </a:p>
        </p:txBody>
      </p:sp>
      <p:cxnSp>
        <p:nvCxnSpPr>
          <p:cNvPr id="14" name="Straight Connector 13">
            <a:extLst>
              <a:ext uri="{FF2B5EF4-FFF2-40B4-BE49-F238E27FC236}">
                <a16:creationId xmlns:a16="http://schemas.microsoft.com/office/drawing/2014/main" id="{BCC71BA6-F4A8-5B42-B8F8-2A3CD664A5DF}"/>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EC24A34-CDCE-6249-B4FF-5322EC5CDC99}"/>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37227" name="TextBox 16">
            <a:extLst>
              <a:ext uri="{FF2B5EF4-FFF2-40B4-BE49-F238E27FC236}">
                <a16:creationId xmlns:a16="http://schemas.microsoft.com/office/drawing/2014/main" id="{E5D212AA-2E2C-2345-BC64-DA30C2D2D828}"/>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Well-Architected Tool</a:t>
            </a:r>
          </a:p>
        </p:txBody>
      </p:sp>
      <p:sp>
        <p:nvSpPr>
          <p:cNvPr id="137228" name="TextBox 18">
            <a:extLst>
              <a:ext uri="{FF2B5EF4-FFF2-40B4-BE49-F238E27FC236}">
                <a16:creationId xmlns:a16="http://schemas.microsoft.com/office/drawing/2014/main" id="{40EF9220-BF51-C345-978A-045AE663A2C2}"/>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Control Tower</a:t>
            </a:r>
          </a:p>
        </p:txBody>
      </p:sp>
      <p:sp>
        <p:nvSpPr>
          <p:cNvPr id="137229" name="TextBox 21">
            <a:extLst>
              <a:ext uri="{FF2B5EF4-FFF2-40B4-BE49-F238E27FC236}">
                <a16:creationId xmlns:a16="http://schemas.microsoft.com/office/drawing/2014/main" id="{B727821C-BB66-984A-90E0-64F66D4E5535}"/>
              </a:ext>
            </a:extLst>
          </p:cNvPr>
          <p:cNvSpPr txBox="1">
            <a:spLocks noChangeArrowheads="1"/>
          </p:cNvSpPr>
          <p:nvPr/>
        </p:nvSpPr>
        <p:spPr bwMode="auto">
          <a:xfrm>
            <a:off x="2368756" y="3230563"/>
            <a:ext cx="121602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Checklist</a:t>
            </a:r>
          </a:p>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cost</a:t>
            </a:r>
          </a:p>
        </p:txBody>
      </p:sp>
      <p:sp>
        <p:nvSpPr>
          <p:cNvPr id="137230" name="TextBox 22">
            <a:extLst>
              <a:ext uri="{FF2B5EF4-FFF2-40B4-BE49-F238E27FC236}">
                <a16:creationId xmlns:a16="http://schemas.microsoft.com/office/drawing/2014/main" id="{DE9C9FD8-4959-9A4E-B4E0-E178636E4BF3}"/>
              </a:ext>
            </a:extLst>
          </p:cNvPr>
          <p:cNvSpPr txBox="1">
            <a:spLocks noChangeArrowheads="1"/>
          </p:cNvSpPr>
          <p:nvPr/>
        </p:nvSpPr>
        <p:spPr bwMode="auto">
          <a:xfrm>
            <a:off x="3874878" y="3230563"/>
            <a:ext cx="121602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Checklist</a:t>
            </a:r>
          </a:p>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performance</a:t>
            </a:r>
          </a:p>
        </p:txBody>
      </p:sp>
      <p:sp>
        <p:nvSpPr>
          <p:cNvPr id="137231" name="TextBox 23">
            <a:extLst>
              <a:ext uri="{FF2B5EF4-FFF2-40B4-BE49-F238E27FC236}">
                <a16:creationId xmlns:a16="http://schemas.microsoft.com/office/drawing/2014/main" id="{63B07C8A-6EEF-D048-A4CC-86452FC11102}"/>
              </a:ext>
            </a:extLst>
          </p:cNvPr>
          <p:cNvSpPr txBox="1">
            <a:spLocks noChangeArrowheads="1"/>
          </p:cNvSpPr>
          <p:nvPr/>
        </p:nvSpPr>
        <p:spPr bwMode="auto">
          <a:xfrm>
            <a:off x="2368756" y="4573588"/>
            <a:ext cx="121602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Checklist</a:t>
            </a:r>
          </a:p>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fault tolerant</a:t>
            </a:r>
          </a:p>
        </p:txBody>
      </p:sp>
      <p:sp>
        <p:nvSpPr>
          <p:cNvPr id="137232" name="TextBox 25">
            <a:extLst>
              <a:ext uri="{FF2B5EF4-FFF2-40B4-BE49-F238E27FC236}">
                <a16:creationId xmlns:a16="http://schemas.microsoft.com/office/drawing/2014/main" id="{B1FEE0B5-DDA3-0C40-B604-26B760163C6B}"/>
              </a:ext>
            </a:extLst>
          </p:cNvPr>
          <p:cNvSpPr txBox="1">
            <a:spLocks noChangeArrowheads="1"/>
          </p:cNvSpPr>
          <p:nvPr/>
        </p:nvSpPr>
        <p:spPr bwMode="auto">
          <a:xfrm>
            <a:off x="5407504" y="3230563"/>
            <a:ext cx="121602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Checklist</a:t>
            </a:r>
          </a:p>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security</a:t>
            </a:r>
          </a:p>
        </p:txBody>
      </p:sp>
      <p:pic>
        <p:nvPicPr>
          <p:cNvPr id="137233" name="Graphic 6">
            <a:extLst>
              <a:ext uri="{FF2B5EF4-FFF2-40B4-BE49-F238E27FC236}">
                <a16:creationId xmlns:a16="http://schemas.microsoft.com/office/drawing/2014/main" id="{10ECBA83-D2DA-B74F-9439-75922F9ED47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52931" y="28067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7234" name="Graphic 10">
            <a:extLst>
              <a:ext uri="{FF2B5EF4-FFF2-40B4-BE49-F238E27FC236}">
                <a16:creationId xmlns:a16="http://schemas.microsoft.com/office/drawing/2014/main" id="{80292AAD-C509-F044-B60D-9865C6416CD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68096" y="27781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7235" name="Graphic 12">
            <a:extLst>
              <a:ext uri="{FF2B5EF4-FFF2-40B4-BE49-F238E27FC236}">
                <a16:creationId xmlns:a16="http://schemas.microsoft.com/office/drawing/2014/main" id="{27C0A12B-177F-7748-8D8F-DD3F1BFD8F8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783263" y="277336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7236" name="Graphic 19">
            <a:extLst>
              <a:ext uri="{FF2B5EF4-FFF2-40B4-BE49-F238E27FC236}">
                <a16:creationId xmlns:a16="http://schemas.microsoft.com/office/drawing/2014/main" id="{ADCD97BC-827A-8F40-A750-E7E303DD9CF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52931" y="409098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7237" name="TextBox 26">
            <a:extLst>
              <a:ext uri="{FF2B5EF4-FFF2-40B4-BE49-F238E27FC236}">
                <a16:creationId xmlns:a16="http://schemas.microsoft.com/office/drawing/2014/main" id="{E5CF6603-1793-E04C-B8BD-2A2A1A8DCBEE}"/>
              </a:ext>
            </a:extLst>
          </p:cNvPr>
          <p:cNvSpPr txBox="1">
            <a:spLocks noChangeArrowheads="1"/>
          </p:cNvSpPr>
          <p:nvPr/>
        </p:nvSpPr>
        <p:spPr bwMode="auto">
          <a:xfrm>
            <a:off x="3887096" y="4573588"/>
            <a:ext cx="121602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Checklist</a:t>
            </a:r>
          </a:p>
        </p:txBody>
      </p:sp>
      <p:pic>
        <p:nvPicPr>
          <p:cNvPr id="137238" name="Graphic 28">
            <a:extLst>
              <a:ext uri="{FF2B5EF4-FFF2-40B4-BE49-F238E27FC236}">
                <a16:creationId xmlns:a16="http://schemas.microsoft.com/office/drawing/2014/main" id="{915375DD-60DA-B341-BCD4-5E420093FA6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268096" y="411638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8241" name="Graphic 23">
            <a:extLst>
              <a:ext uri="{FF2B5EF4-FFF2-40B4-BE49-F238E27FC236}">
                <a16:creationId xmlns:a16="http://schemas.microsoft.com/office/drawing/2014/main" id="{183DF3DB-5073-D444-AD69-C701B6EC73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3925"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8242" name="Graphic 8">
            <a:extLst>
              <a:ext uri="{FF2B5EF4-FFF2-40B4-BE49-F238E27FC236}">
                <a16:creationId xmlns:a16="http://schemas.microsoft.com/office/drawing/2014/main" id="{8BA3F369-A9A6-374A-AD23-0A67578DB9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4062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8243" name="Graphic 12">
            <a:extLst>
              <a:ext uri="{FF2B5EF4-FFF2-40B4-BE49-F238E27FC236}">
                <a16:creationId xmlns:a16="http://schemas.microsoft.com/office/drawing/2014/main" id="{5E11C793-8139-0747-A6C6-56B9CAE2D87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351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8244" name="Graphic 6">
            <a:extLst>
              <a:ext uri="{FF2B5EF4-FFF2-40B4-BE49-F238E27FC236}">
                <a16:creationId xmlns:a16="http://schemas.microsoft.com/office/drawing/2014/main" id="{201610EE-9AE9-BD43-84BC-F0EBA69743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8245" name="Title 1">
            <a:extLst>
              <a:ext uri="{FF2B5EF4-FFF2-40B4-BE49-F238E27FC236}">
                <a16:creationId xmlns:a16="http://schemas.microsoft.com/office/drawing/2014/main" id="{64F6ED43-93D4-6F43-8800-F82D89495C29}"/>
              </a:ext>
            </a:extLst>
          </p:cNvPr>
          <p:cNvSpPr>
            <a:spLocks noGrp="1" noChangeArrowheads="1"/>
          </p:cNvSpPr>
          <p:nvPr>
            <p:ph type="title"/>
          </p:nvPr>
        </p:nvSpPr>
        <p:spPr>
          <a:xfrm>
            <a:off x="241300" y="365125"/>
            <a:ext cx="8637588" cy="644525"/>
          </a:xfrm>
        </p:spPr>
        <p:txBody>
          <a:bodyPr/>
          <a:lstStyle/>
          <a:p>
            <a:pPr eaLnBrk="1" hangingPunct="1"/>
            <a:r>
              <a:rPr lang="en-US" altLang="en-US" dirty="0"/>
              <a:t>Management &amp; Governance</a:t>
            </a:r>
          </a:p>
        </p:txBody>
      </p:sp>
      <p:sp>
        <p:nvSpPr>
          <p:cNvPr id="138246" name="Footer Placeholder 2">
            <a:extLst>
              <a:ext uri="{FF2B5EF4-FFF2-40B4-BE49-F238E27FC236}">
                <a16:creationId xmlns:a16="http://schemas.microsoft.com/office/drawing/2014/main" id="{6850DDBD-36CC-8C4B-B335-CE5D18CFF0A1}"/>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138247" name="Slide Number Placeholder 3">
            <a:extLst>
              <a:ext uri="{FF2B5EF4-FFF2-40B4-BE49-F238E27FC236}">
                <a16:creationId xmlns:a16="http://schemas.microsoft.com/office/drawing/2014/main" id="{B220EE62-EFFB-694D-960B-820001C3F55A}"/>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DA917F34-69A7-CA49-962A-19BC5936F456}" type="slidenum">
              <a:rPr lang="en-US" altLang="en-US" smtClean="0">
                <a:solidFill>
                  <a:srgbClr val="161E2D"/>
                </a:solidFill>
                <a:latin typeface="Arial" panose="020B0604020202020204" pitchFamily="34" charset="0"/>
              </a:rPr>
              <a:pPr fontAlgn="base">
                <a:spcBef>
                  <a:spcPct val="0"/>
                </a:spcBef>
                <a:spcAft>
                  <a:spcPct val="0"/>
                </a:spcAft>
              </a:pPr>
              <a:t>113</a:t>
            </a:fld>
            <a:endParaRPr lang="en-US" altLang="en-US" dirty="0">
              <a:solidFill>
                <a:srgbClr val="161E2D"/>
              </a:solidFill>
              <a:latin typeface="Arial" panose="020B0604020202020204" pitchFamily="34" charset="0"/>
            </a:endParaRPr>
          </a:p>
        </p:txBody>
      </p:sp>
      <p:sp>
        <p:nvSpPr>
          <p:cNvPr id="138248" name="Text Placeholder 4">
            <a:extLst>
              <a:ext uri="{FF2B5EF4-FFF2-40B4-BE49-F238E27FC236}">
                <a16:creationId xmlns:a16="http://schemas.microsoft.com/office/drawing/2014/main" id="{D842CAF8-0F14-D94D-A33E-00A2A192528A}"/>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6/8</a:t>
            </a:r>
          </a:p>
        </p:txBody>
      </p:sp>
      <p:sp>
        <p:nvSpPr>
          <p:cNvPr id="138249" name="TextBox 9">
            <a:extLst>
              <a:ext uri="{FF2B5EF4-FFF2-40B4-BE49-F238E27FC236}">
                <a16:creationId xmlns:a16="http://schemas.microsoft.com/office/drawing/2014/main" id="{124DD1F4-772A-6146-AF8A-1E21CB6BDF47}"/>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Organizations</a:t>
            </a:r>
          </a:p>
        </p:txBody>
      </p:sp>
      <p:cxnSp>
        <p:nvCxnSpPr>
          <p:cNvPr id="11" name="Straight Connector 10">
            <a:extLst>
              <a:ext uri="{FF2B5EF4-FFF2-40B4-BE49-F238E27FC236}">
                <a16:creationId xmlns:a16="http://schemas.microsoft.com/office/drawing/2014/main" id="{4545436F-C7BB-5C47-812D-C0FFB8A25C95}"/>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38251" name="TextBox 11">
            <a:extLst>
              <a:ext uri="{FF2B5EF4-FFF2-40B4-BE49-F238E27FC236}">
                <a16:creationId xmlns:a16="http://schemas.microsoft.com/office/drawing/2014/main" id="{2D4BC1BD-6D97-E74E-9111-B872D6FB9448}"/>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AppConfig</a:t>
            </a:r>
          </a:p>
        </p:txBody>
      </p:sp>
      <p:cxnSp>
        <p:nvCxnSpPr>
          <p:cNvPr id="14" name="Straight Connector 13">
            <a:extLst>
              <a:ext uri="{FF2B5EF4-FFF2-40B4-BE49-F238E27FC236}">
                <a16:creationId xmlns:a16="http://schemas.microsoft.com/office/drawing/2014/main" id="{BCC71BA6-F4A8-5B42-B8F8-2A3CD664A5DF}"/>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EC24A34-CDCE-6249-B4FF-5322EC5CDC99}"/>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38254" name="TextBox 15">
            <a:extLst>
              <a:ext uri="{FF2B5EF4-FFF2-40B4-BE49-F238E27FC236}">
                <a16:creationId xmlns:a16="http://schemas.microsoft.com/office/drawing/2014/main" id="{1ED7615B-BA38-F541-B46E-45ECDF2779F2}"/>
              </a:ext>
            </a:extLst>
          </p:cNvPr>
          <p:cNvSpPr txBox="1">
            <a:spLocks noChangeArrowheads="1"/>
          </p:cNvSpPr>
          <p:nvPr/>
        </p:nvSpPr>
        <p:spPr bwMode="auto">
          <a:xfrm>
            <a:off x="2674938" y="3260725"/>
            <a:ext cx="138271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Account</a:t>
            </a:r>
          </a:p>
        </p:txBody>
      </p:sp>
      <p:sp>
        <p:nvSpPr>
          <p:cNvPr id="138255" name="TextBox 16">
            <a:extLst>
              <a:ext uri="{FF2B5EF4-FFF2-40B4-BE49-F238E27FC236}">
                <a16:creationId xmlns:a16="http://schemas.microsoft.com/office/drawing/2014/main" id="{BB4AA09A-2D16-4948-A865-C47AE2E04D04}"/>
              </a:ext>
            </a:extLst>
          </p:cNvPr>
          <p:cNvSpPr txBox="1">
            <a:spLocks noChangeArrowheads="1"/>
          </p:cNvSpPr>
          <p:nvPr/>
        </p:nvSpPr>
        <p:spPr bwMode="auto">
          <a:xfrm>
            <a:off x="2674938" y="4327525"/>
            <a:ext cx="138271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Organizational unit</a:t>
            </a:r>
          </a:p>
        </p:txBody>
      </p:sp>
      <p:sp>
        <p:nvSpPr>
          <p:cNvPr id="138258" name="TextBox 19">
            <a:extLst>
              <a:ext uri="{FF2B5EF4-FFF2-40B4-BE49-F238E27FC236}">
                <a16:creationId xmlns:a16="http://schemas.microsoft.com/office/drawing/2014/main" id="{F602BEFB-1BD2-0B4A-8EC8-E156E2E501B2}"/>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Chatbot</a:t>
            </a:r>
          </a:p>
        </p:txBody>
      </p:sp>
      <p:sp>
        <p:nvSpPr>
          <p:cNvPr id="138259" name="TextBox 21">
            <a:extLst>
              <a:ext uri="{FF2B5EF4-FFF2-40B4-BE49-F238E27FC236}">
                <a16:creationId xmlns:a16="http://schemas.microsoft.com/office/drawing/2014/main" id="{87698C1F-292E-8842-B597-7001D5F5324F}"/>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Backint Agent</a:t>
            </a:r>
          </a:p>
        </p:txBody>
      </p:sp>
      <p:sp>
        <p:nvSpPr>
          <p:cNvPr id="21" name="TextBox 16">
            <a:extLst>
              <a:ext uri="{FF2B5EF4-FFF2-40B4-BE49-F238E27FC236}">
                <a16:creationId xmlns:a16="http://schemas.microsoft.com/office/drawing/2014/main" id="{D84DCF8F-D4EA-4E44-A32D-EA75062911EA}"/>
              </a:ext>
            </a:extLst>
          </p:cNvPr>
          <p:cNvSpPr txBox="1">
            <a:spLocks noChangeArrowheads="1"/>
          </p:cNvSpPr>
          <p:nvPr/>
        </p:nvSpPr>
        <p:spPr bwMode="auto">
          <a:xfrm>
            <a:off x="2674938" y="5448403"/>
            <a:ext cx="138271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Management account</a:t>
            </a:r>
          </a:p>
        </p:txBody>
      </p:sp>
      <p:pic>
        <p:nvPicPr>
          <p:cNvPr id="23" name="Graphic 7">
            <a:extLst>
              <a:ext uri="{FF2B5EF4-FFF2-40B4-BE49-F238E27FC236}">
                <a16:creationId xmlns:a16="http://schemas.microsoft.com/office/drawing/2014/main" id="{F871FA63-B845-9545-8095-805B527FDF0E}"/>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3138488"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Graphic 17">
            <a:extLst>
              <a:ext uri="{FF2B5EF4-FFF2-40B4-BE49-F238E27FC236}">
                <a16:creationId xmlns:a16="http://schemas.microsoft.com/office/drawing/2014/main" id="{37A173E0-17CD-FF4D-8DC5-9C5787ABF9E1}"/>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3136900" y="38703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Graphic 25">
            <a:extLst>
              <a:ext uri="{FF2B5EF4-FFF2-40B4-BE49-F238E27FC236}">
                <a16:creationId xmlns:a16="http://schemas.microsoft.com/office/drawing/2014/main" id="{1A453351-D5AA-4E47-9F41-7E281872B30E}"/>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3143250" y="4991203"/>
            <a:ext cx="457200" cy="457200"/>
          </a:xfrm>
          <a:prstGeom prst="rect">
            <a:avLst/>
          </a:prstGeom>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Title 1">
            <a:extLst>
              <a:ext uri="{FF2B5EF4-FFF2-40B4-BE49-F238E27FC236}">
                <a16:creationId xmlns:a16="http://schemas.microsoft.com/office/drawing/2014/main" id="{5A497D43-6EB1-8243-83F9-2A81EAD8E825}"/>
              </a:ext>
            </a:extLst>
          </p:cNvPr>
          <p:cNvSpPr>
            <a:spLocks noGrp="1" noChangeArrowheads="1"/>
          </p:cNvSpPr>
          <p:nvPr>
            <p:ph type="title"/>
          </p:nvPr>
        </p:nvSpPr>
        <p:spPr>
          <a:xfrm>
            <a:off x="241300" y="365125"/>
            <a:ext cx="8637588" cy="644525"/>
          </a:xfrm>
        </p:spPr>
        <p:txBody>
          <a:bodyPr/>
          <a:lstStyle/>
          <a:p>
            <a:pPr eaLnBrk="1" hangingPunct="1"/>
            <a:r>
              <a:rPr lang="en-US" altLang="en-US" dirty="0"/>
              <a:t>Management &amp; Governance</a:t>
            </a:r>
          </a:p>
        </p:txBody>
      </p:sp>
      <p:sp>
        <p:nvSpPr>
          <p:cNvPr id="139267" name="Footer Placeholder 2">
            <a:extLst>
              <a:ext uri="{FF2B5EF4-FFF2-40B4-BE49-F238E27FC236}">
                <a16:creationId xmlns:a16="http://schemas.microsoft.com/office/drawing/2014/main" id="{0E463B8A-4A3A-F34F-B3B4-E6BE2671A54C}"/>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139268" name="Slide Number Placeholder 3">
            <a:extLst>
              <a:ext uri="{FF2B5EF4-FFF2-40B4-BE49-F238E27FC236}">
                <a16:creationId xmlns:a16="http://schemas.microsoft.com/office/drawing/2014/main" id="{C5BE205C-9B1D-0746-A734-3EA6C747B1EA}"/>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F424E6AD-9692-994F-9331-1FF8C53A64FA}" type="slidenum">
              <a:rPr lang="en-US" altLang="en-US" smtClean="0">
                <a:solidFill>
                  <a:srgbClr val="161E2D"/>
                </a:solidFill>
                <a:latin typeface="Arial" panose="020B0604020202020204" pitchFamily="34" charset="0"/>
              </a:rPr>
              <a:pPr fontAlgn="base">
                <a:spcBef>
                  <a:spcPct val="0"/>
                </a:spcBef>
                <a:spcAft>
                  <a:spcPct val="0"/>
                </a:spcAft>
              </a:pPr>
              <a:t>114</a:t>
            </a:fld>
            <a:endParaRPr lang="en-US" altLang="en-US" dirty="0">
              <a:solidFill>
                <a:srgbClr val="161E2D"/>
              </a:solidFill>
              <a:latin typeface="Arial" panose="020B0604020202020204" pitchFamily="34" charset="0"/>
            </a:endParaRPr>
          </a:p>
        </p:txBody>
      </p:sp>
      <p:sp>
        <p:nvSpPr>
          <p:cNvPr id="139269" name="Text Placeholder 4">
            <a:extLst>
              <a:ext uri="{FF2B5EF4-FFF2-40B4-BE49-F238E27FC236}">
                <a16:creationId xmlns:a16="http://schemas.microsoft.com/office/drawing/2014/main" id="{AC098BE1-22CA-FF43-9086-38A69ADB88D7}"/>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7/8</a:t>
            </a:r>
          </a:p>
        </p:txBody>
      </p:sp>
      <p:cxnSp>
        <p:nvCxnSpPr>
          <p:cNvPr id="11" name="Straight Connector 10">
            <a:extLst>
              <a:ext uri="{FF2B5EF4-FFF2-40B4-BE49-F238E27FC236}">
                <a16:creationId xmlns:a16="http://schemas.microsoft.com/office/drawing/2014/main" id="{4545436F-C7BB-5C47-812D-C0FFB8A25C95}"/>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BCC71BA6-F4A8-5B42-B8F8-2A3CD664A5DF}"/>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EC24A34-CDCE-6249-B4FF-5322EC5CDC99}"/>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7" name="TextBox 11">
            <a:extLst>
              <a:ext uri="{FF2B5EF4-FFF2-40B4-BE49-F238E27FC236}">
                <a16:creationId xmlns:a16="http://schemas.microsoft.com/office/drawing/2014/main" id="{095B62F6-8D39-DB49-9B89-6C45BCE5118A}"/>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Managed Grafana</a:t>
            </a:r>
          </a:p>
        </p:txBody>
      </p:sp>
      <p:sp>
        <p:nvSpPr>
          <p:cNvPr id="18" name="TextBox 19">
            <a:extLst>
              <a:ext uri="{FF2B5EF4-FFF2-40B4-BE49-F238E27FC236}">
                <a16:creationId xmlns:a16="http://schemas.microsoft.com/office/drawing/2014/main" id="{CFECEFFE-E33E-8842-9FEF-94BDC9F0CDB7}"/>
              </a:ext>
            </a:extLst>
          </p:cNvPr>
          <p:cNvSpPr txBox="1">
            <a:spLocks noChangeArrowheads="1"/>
          </p:cNvSpPr>
          <p:nvPr/>
        </p:nvSpPr>
        <p:spPr bwMode="auto">
          <a:xfrm>
            <a:off x="678656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Managed Service </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for Prometheus</a:t>
            </a:r>
          </a:p>
        </p:txBody>
      </p:sp>
      <p:sp>
        <p:nvSpPr>
          <p:cNvPr id="19" name="TextBox 21">
            <a:extLst>
              <a:ext uri="{FF2B5EF4-FFF2-40B4-BE49-F238E27FC236}">
                <a16:creationId xmlns:a16="http://schemas.microsoft.com/office/drawing/2014/main" id="{042AEE0B-EC79-E249-8B49-2B567923EBE1}"/>
              </a:ext>
            </a:extLst>
          </p:cNvPr>
          <p:cNvSpPr txBox="1">
            <a:spLocks noChangeArrowheads="1"/>
          </p:cNvSpPr>
          <p:nvPr/>
        </p:nvSpPr>
        <p:spPr bwMode="auto">
          <a:xfrm>
            <a:off x="9102725" y="1946275"/>
            <a:ext cx="2201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Distro for OpenTelemetry</a:t>
            </a:r>
          </a:p>
        </p:txBody>
      </p:sp>
      <p:pic>
        <p:nvPicPr>
          <p:cNvPr id="20" name="Graphic 19">
            <a:extLst>
              <a:ext uri="{FF2B5EF4-FFF2-40B4-BE49-F238E27FC236}">
                <a16:creationId xmlns:a16="http://schemas.microsoft.com/office/drawing/2014/main" id="{D81CF27E-A5BB-D24C-9B83-C14225609C3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44033" y="1182688"/>
            <a:ext cx="762000" cy="762000"/>
          </a:xfrm>
          <a:prstGeom prst="rect">
            <a:avLst/>
          </a:prstGeom>
        </p:spPr>
      </p:pic>
      <p:pic>
        <p:nvPicPr>
          <p:cNvPr id="25" name="Graphic 24">
            <a:extLst>
              <a:ext uri="{FF2B5EF4-FFF2-40B4-BE49-F238E27FC236}">
                <a16:creationId xmlns:a16="http://schemas.microsoft.com/office/drawing/2014/main" id="{952B5FFC-10FA-7242-ABAC-E36A9F6368B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541419" y="1182688"/>
            <a:ext cx="762000" cy="762000"/>
          </a:xfrm>
          <a:prstGeom prst="rect">
            <a:avLst/>
          </a:prstGeom>
        </p:spPr>
      </p:pic>
      <p:pic>
        <p:nvPicPr>
          <p:cNvPr id="31" name="Graphic 30">
            <a:extLst>
              <a:ext uri="{FF2B5EF4-FFF2-40B4-BE49-F238E27FC236}">
                <a16:creationId xmlns:a16="http://schemas.microsoft.com/office/drawing/2014/main" id="{2496820B-AEC6-264B-8B76-65E162285E3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813925" y="1185863"/>
            <a:ext cx="762000" cy="762000"/>
          </a:xfrm>
          <a:prstGeom prst="rect">
            <a:avLst/>
          </a:prstGeom>
        </p:spPr>
      </p:pic>
      <p:sp>
        <p:nvSpPr>
          <p:cNvPr id="21" name="TextBox 9">
            <a:extLst>
              <a:ext uri="{FF2B5EF4-FFF2-40B4-BE49-F238E27FC236}">
                <a16:creationId xmlns:a16="http://schemas.microsoft.com/office/drawing/2014/main" id="{0FD07AC9-99AE-5A44-87E7-F9500D856A74}"/>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Fault Injection </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Simulator</a:t>
            </a:r>
          </a:p>
        </p:txBody>
      </p:sp>
      <p:pic>
        <p:nvPicPr>
          <p:cNvPr id="22" name="Graphic 21">
            <a:extLst>
              <a:ext uri="{FF2B5EF4-FFF2-40B4-BE49-F238E27FC236}">
                <a16:creationId xmlns:a16="http://schemas.microsoft.com/office/drawing/2014/main" id="{38DC7106-F095-694A-AE8F-C9BE2242F9C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987676" y="1182688"/>
            <a:ext cx="762000" cy="762000"/>
          </a:xfrm>
          <a:prstGeom prst="rect">
            <a:avLst/>
          </a:prstGeom>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Title 1">
            <a:extLst>
              <a:ext uri="{FF2B5EF4-FFF2-40B4-BE49-F238E27FC236}">
                <a16:creationId xmlns:a16="http://schemas.microsoft.com/office/drawing/2014/main" id="{5A497D43-6EB1-8243-83F9-2A81EAD8E825}"/>
              </a:ext>
            </a:extLst>
          </p:cNvPr>
          <p:cNvSpPr>
            <a:spLocks noGrp="1" noChangeArrowheads="1"/>
          </p:cNvSpPr>
          <p:nvPr>
            <p:ph type="title"/>
          </p:nvPr>
        </p:nvSpPr>
        <p:spPr>
          <a:xfrm>
            <a:off x="241300" y="365125"/>
            <a:ext cx="8637588" cy="644525"/>
          </a:xfrm>
        </p:spPr>
        <p:txBody>
          <a:bodyPr/>
          <a:lstStyle/>
          <a:p>
            <a:pPr eaLnBrk="1" hangingPunct="1"/>
            <a:r>
              <a:rPr lang="en-US" altLang="en-US" dirty="0"/>
              <a:t>Management &amp; Governance</a:t>
            </a:r>
          </a:p>
        </p:txBody>
      </p:sp>
      <p:sp>
        <p:nvSpPr>
          <p:cNvPr id="139267" name="Footer Placeholder 2">
            <a:extLst>
              <a:ext uri="{FF2B5EF4-FFF2-40B4-BE49-F238E27FC236}">
                <a16:creationId xmlns:a16="http://schemas.microsoft.com/office/drawing/2014/main" id="{0E463B8A-4A3A-F34F-B3B4-E6BE2671A54C}"/>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139268" name="Slide Number Placeholder 3">
            <a:extLst>
              <a:ext uri="{FF2B5EF4-FFF2-40B4-BE49-F238E27FC236}">
                <a16:creationId xmlns:a16="http://schemas.microsoft.com/office/drawing/2014/main" id="{C5BE205C-9B1D-0746-A734-3EA6C747B1EA}"/>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F424E6AD-9692-994F-9331-1FF8C53A64FA}" type="slidenum">
              <a:rPr lang="en-US" altLang="en-US" smtClean="0">
                <a:solidFill>
                  <a:srgbClr val="161E2D"/>
                </a:solidFill>
                <a:latin typeface="Arial" panose="020B0604020202020204" pitchFamily="34" charset="0"/>
              </a:rPr>
              <a:pPr fontAlgn="base">
                <a:spcBef>
                  <a:spcPct val="0"/>
                </a:spcBef>
                <a:spcAft>
                  <a:spcPct val="0"/>
                </a:spcAft>
              </a:pPr>
              <a:t>115</a:t>
            </a:fld>
            <a:endParaRPr lang="en-US" altLang="en-US" dirty="0">
              <a:solidFill>
                <a:srgbClr val="161E2D"/>
              </a:solidFill>
              <a:latin typeface="Arial" panose="020B0604020202020204" pitchFamily="34" charset="0"/>
            </a:endParaRPr>
          </a:p>
        </p:txBody>
      </p:sp>
      <p:sp>
        <p:nvSpPr>
          <p:cNvPr id="139269" name="Text Placeholder 4">
            <a:extLst>
              <a:ext uri="{FF2B5EF4-FFF2-40B4-BE49-F238E27FC236}">
                <a16:creationId xmlns:a16="http://schemas.microsoft.com/office/drawing/2014/main" id="{AC098BE1-22CA-FF43-9086-38A69ADB88D7}"/>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8/8</a:t>
            </a:r>
          </a:p>
        </p:txBody>
      </p:sp>
      <p:sp>
        <p:nvSpPr>
          <p:cNvPr id="139270" name="TextBox 9">
            <a:extLst>
              <a:ext uri="{FF2B5EF4-FFF2-40B4-BE49-F238E27FC236}">
                <a16:creationId xmlns:a16="http://schemas.microsoft.com/office/drawing/2014/main" id="{15E10CEE-0697-7643-8241-B428279E6649}"/>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Proton</a:t>
            </a:r>
          </a:p>
        </p:txBody>
      </p:sp>
      <p:cxnSp>
        <p:nvCxnSpPr>
          <p:cNvPr id="11" name="Straight Connector 10">
            <a:extLst>
              <a:ext uri="{FF2B5EF4-FFF2-40B4-BE49-F238E27FC236}">
                <a16:creationId xmlns:a16="http://schemas.microsoft.com/office/drawing/2014/main" id="{4545436F-C7BB-5C47-812D-C0FFB8A25C95}"/>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BCC71BA6-F4A8-5B42-B8F8-2A3CD664A5DF}"/>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EC24A34-CDCE-6249-B4FF-5322EC5CDC99}"/>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1" name="Graphic 20">
            <a:extLst>
              <a:ext uri="{FF2B5EF4-FFF2-40B4-BE49-F238E27FC236}">
                <a16:creationId xmlns:a16="http://schemas.microsoft.com/office/drawing/2014/main" id="{E19059C7-DCB5-1C4D-A043-7C65A78C4990}"/>
              </a:ext>
            </a:extLst>
          </p:cNvPr>
          <p:cNvPicPr>
            <a:picLocks noChangeAspect="1"/>
          </p:cNvPicPr>
          <p:nvPr/>
        </p:nvPicPr>
        <p:blipFill>
          <a:blip r:embed="rId3"/>
          <a:srcRect/>
          <a:stretch/>
        </p:blipFill>
        <p:spPr>
          <a:xfrm>
            <a:off x="2987676" y="1182688"/>
            <a:ext cx="762000" cy="762000"/>
          </a:xfrm>
          <a:prstGeom prst="rect">
            <a:avLst/>
          </a:prstGeom>
        </p:spPr>
      </p:pic>
      <p:sp>
        <p:nvSpPr>
          <p:cNvPr id="13" name="TextBox 11">
            <a:extLst>
              <a:ext uri="{FF2B5EF4-FFF2-40B4-BE49-F238E27FC236}">
                <a16:creationId xmlns:a16="http://schemas.microsoft.com/office/drawing/2014/main" id="{281FB4D3-F3A0-0041-9D57-78399EC071F9}"/>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Launch Wizard</a:t>
            </a:r>
          </a:p>
        </p:txBody>
      </p:sp>
      <p:pic>
        <p:nvPicPr>
          <p:cNvPr id="17" name="Graphic 16">
            <a:extLst>
              <a:ext uri="{FF2B5EF4-FFF2-40B4-BE49-F238E27FC236}">
                <a16:creationId xmlns:a16="http://schemas.microsoft.com/office/drawing/2014/main" id="{EACC492D-0DDD-3A4E-9BE7-3D73F1392A69}"/>
              </a:ext>
            </a:extLst>
          </p:cNvPr>
          <p:cNvPicPr>
            <a:picLocks noChangeAspect="1"/>
          </p:cNvPicPr>
          <p:nvPr/>
        </p:nvPicPr>
        <p:blipFill>
          <a:blip r:embed="rId4"/>
          <a:srcRect/>
          <a:stretch/>
        </p:blipFill>
        <p:spPr>
          <a:xfrm>
            <a:off x="5244033" y="1182688"/>
            <a:ext cx="762000" cy="762000"/>
          </a:xfrm>
          <a:prstGeom prst="rect">
            <a:avLst/>
          </a:prstGeom>
        </p:spPr>
      </p:pic>
      <p:sp>
        <p:nvSpPr>
          <p:cNvPr id="16" name="TextBox 19">
            <a:extLst>
              <a:ext uri="{FF2B5EF4-FFF2-40B4-BE49-F238E27FC236}">
                <a16:creationId xmlns:a16="http://schemas.microsoft.com/office/drawing/2014/main" id="{1A5AC251-6334-9842-B2C2-01334252A336}"/>
              </a:ext>
            </a:extLst>
          </p:cNvPr>
          <p:cNvSpPr txBox="1">
            <a:spLocks noChangeArrowheads="1"/>
          </p:cNvSpPr>
          <p:nvPr/>
        </p:nvSpPr>
        <p:spPr bwMode="auto">
          <a:xfrm>
            <a:off x="678656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Systems Manager Incident Manager</a:t>
            </a:r>
          </a:p>
        </p:txBody>
      </p:sp>
      <p:pic>
        <p:nvPicPr>
          <p:cNvPr id="18" name="Graphic 17">
            <a:extLst>
              <a:ext uri="{FF2B5EF4-FFF2-40B4-BE49-F238E27FC236}">
                <a16:creationId xmlns:a16="http://schemas.microsoft.com/office/drawing/2014/main" id="{83320500-B586-EC45-B14A-A504C03FA171}"/>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7541419" y="1182688"/>
            <a:ext cx="762000" cy="762000"/>
          </a:xfrm>
          <a:prstGeom prst="rect">
            <a:avLst/>
          </a:prstGeom>
        </p:spPr>
      </p:pic>
      <p:sp>
        <p:nvSpPr>
          <p:cNvPr id="19" name="TextBox 21">
            <a:extLst>
              <a:ext uri="{FF2B5EF4-FFF2-40B4-BE49-F238E27FC236}">
                <a16:creationId xmlns:a16="http://schemas.microsoft.com/office/drawing/2014/main" id="{185BD36A-1D8F-9640-B581-077969F12810}"/>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Resilience Hub</a:t>
            </a:r>
          </a:p>
        </p:txBody>
      </p:sp>
      <p:pic>
        <p:nvPicPr>
          <p:cNvPr id="20" name="Graphic 19">
            <a:extLst>
              <a:ext uri="{FF2B5EF4-FFF2-40B4-BE49-F238E27FC236}">
                <a16:creationId xmlns:a16="http://schemas.microsoft.com/office/drawing/2014/main" id="{F1022D43-5B9A-2242-B39B-1F0892D3E945}"/>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9813925" y="1185863"/>
            <a:ext cx="762000" cy="762000"/>
          </a:xfrm>
          <a:prstGeom prst="rect">
            <a:avLst/>
          </a:prstGeom>
        </p:spPr>
      </p:pic>
    </p:spTree>
    <p:extLst>
      <p:ext uri="{BB962C8B-B14F-4D97-AF65-F5344CB8AC3E}">
        <p14:creationId xmlns:p14="http://schemas.microsoft.com/office/powerpoint/2010/main" val="34683454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657" name="Graphic 14">
            <a:extLst>
              <a:ext uri="{FF2B5EF4-FFF2-40B4-BE49-F238E27FC236}">
                <a16:creationId xmlns:a16="http://schemas.microsoft.com/office/drawing/2014/main" id="{D346A202-40A5-A34C-8C6D-B426AED383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868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658" name="Graphic 12">
            <a:extLst>
              <a:ext uri="{FF2B5EF4-FFF2-40B4-BE49-F238E27FC236}">
                <a16:creationId xmlns:a16="http://schemas.microsoft.com/office/drawing/2014/main" id="{5EA8505D-C1F4-EE4E-833B-CB64A1B340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58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659" name="Graphic 9">
            <a:extLst>
              <a:ext uri="{FF2B5EF4-FFF2-40B4-BE49-F238E27FC236}">
                <a16:creationId xmlns:a16="http://schemas.microsoft.com/office/drawing/2014/main" id="{F2488BA9-20FC-F042-91E7-ACB34756916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668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660" name="Graphic 6">
            <a:extLst>
              <a:ext uri="{FF2B5EF4-FFF2-40B4-BE49-F238E27FC236}">
                <a16:creationId xmlns:a16="http://schemas.microsoft.com/office/drawing/2014/main" id="{75288696-4624-5248-9B81-8EFF60F8323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291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661" name="Title 1">
            <a:extLst>
              <a:ext uri="{FF2B5EF4-FFF2-40B4-BE49-F238E27FC236}">
                <a16:creationId xmlns:a16="http://schemas.microsoft.com/office/drawing/2014/main" id="{FE984815-F900-734F-AE80-94778B92FEA8}"/>
              </a:ext>
            </a:extLst>
          </p:cNvPr>
          <p:cNvSpPr>
            <a:spLocks noGrp="1" noChangeArrowheads="1"/>
          </p:cNvSpPr>
          <p:nvPr>
            <p:ph type="title"/>
          </p:nvPr>
        </p:nvSpPr>
        <p:spPr>
          <a:xfrm>
            <a:off x="241300" y="365125"/>
            <a:ext cx="8637588" cy="644525"/>
          </a:xfrm>
        </p:spPr>
        <p:txBody>
          <a:bodyPr/>
          <a:lstStyle/>
          <a:p>
            <a:pPr eaLnBrk="1" hangingPunct="1"/>
            <a:r>
              <a:rPr lang="en-US" altLang="en-US" dirty="0"/>
              <a:t>Analytics</a:t>
            </a:r>
          </a:p>
        </p:txBody>
      </p:sp>
      <p:sp>
        <p:nvSpPr>
          <p:cNvPr id="70662" name="Footer Placeholder 2">
            <a:extLst>
              <a:ext uri="{FF2B5EF4-FFF2-40B4-BE49-F238E27FC236}">
                <a16:creationId xmlns:a16="http://schemas.microsoft.com/office/drawing/2014/main" id="{5849A0DB-FEA2-D64C-8DAB-25937D9B3EB4}"/>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70663" name="Slide Number Placeholder 3">
            <a:extLst>
              <a:ext uri="{FF2B5EF4-FFF2-40B4-BE49-F238E27FC236}">
                <a16:creationId xmlns:a16="http://schemas.microsoft.com/office/drawing/2014/main" id="{BBF6583D-A996-9848-9279-E272315ED8FA}"/>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B96AED82-24B7-0646-8DA8-DADFDA5A47E4}" type="slidenum">
              <a:rPr lang="en-US" altLang="en-US" smtClean="0">
                <a:solidFill>
                  <a:srgbClr val="161E2D"/>
                </a:solidFill>
                <a:latin typeface="Arial" panose="020B0604020202020204" pitchFamily="34" charset="0"/>
              </a:rPr>
              <a:pPr fontAlgn="base">
                <a:spcBef>
                  <a:spcPct val="0"/>
                </a:spcBef>
                <a:spcAft>
                  <a:spcPct val="0"/>
                </a:spcAft>
              </a:pPr>
              <a:t>32</a:t>
            </a:fld>
            <a:endParaRPr lang="en-US" altLang="en-US" dirty="0">
              <a:solidFill>
                <a:srgbClr val="161E2D"/>
              </a:solidFill>
              <a:latin typeface="Arial" panose="020B0604020202020204" pitchFamily="34" charset="0"/>
            </a:endParaRPr>
          </a:p>
        </p:txBody>
      </p:sp>
      <p:sp>
        <p:nvSpPr>
          <p:cNvPr id="70664" name="Text Placeholder 4">
            <a:extLst>
              <a:ext uri="{FF2B5EF4-FFF2-40B4-BE49-F238E27FC236}">
                <a16:creationId xmlns:a16="http://schemas.microsoft.com/office/drawing/2014/main" id="{6CC5F9FF-7D88-6348-B2AD-182F3F116E44}"/>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2/5</a:t>
            </a:r>
          </a:p>
        </p:txBody>
      </p:sp>
      <p:sp>
        <p:nvSpPr>
          <p:cNvPr id="70665" name="TextBox 10">
            <a:extLst>
              <a:ext uri="{FF2B5EF4-FFF2-40B4-BE49-F238E27FC236}">
                <a16:creationId xmlns:a16="http://schemas.microsoft.com/office/drawing/2014/main" id="{91C1E673-C238-694D-9578-B1C0C1A83D58}"/>
              </a:ext>
            </a:extLst>
          </p:cNvPr>
          <p:cNvSpPr txBox="1">
            <a:spLocks noChangeArrowheads="1"/>
          </p:cNvSpPr>
          <p:nvPr/>
        </p:nvSpPr>
        <p:spPr bwMode="auto">
          <a:xfrm>
            <a:off x="2217738" y="1946275"/>
            <a:ext cx="22685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Kinesis</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Video Streams</a:t>
            </a:r>
          </a:p>
        </p:txBody>
      </p:sp>
      <p:cxnSp>
        <p:nvCxnSpPr>
          <p:cNvPr id="16" name="Straight Connector 15">
            <a:extLst>
              <a:ext uri="{FF2B5EF4-FFF2-40B4-BE49-F238E27FC236}">
                <a16:creationId xmlns:a16="http://schemas.microsoft.com/office/drawing/2014/main" id="{694F6B7F-24BC-BB43-B6EE-DC94E7F494C4}"/>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70667" name="TextBox 17">
            <a:extLst>
              <a:ext uri="{FF2B5EF4-FFF2-40B4-BE49-F238E27FC236}">
                <a16:creationId xmlns:a16="http://schemas.microsoft.com/office/drawing/2014/main" id="{F86FCAB0-7E4C-0442-B21C-E08BCB149AC5}"/>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Kinesis</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Data Streams</a:t>
            </a:r>
          </a:p>
        </p:txBody>
      </p:sp>
      <p:sp>
        <p:nvSpPr>
          <p:cNvPr id="70668" name="TextBox 19">
            <a:extLst>
              <a:ext uri="{FF2B5EF4-FFF2-40B4-BE49-F238E27FC236}">
                <a16:creationId xmlns:a16="http://schemas.microsoft.com/office/drawing/2014/main" id="{06DC369A-EAD9-9443-8C96-34434FF819DD}"/>
              </a:ext>
            </a:extLst>
          </p:cNvPr>
          <p:cNvSpPr txBox="1">
            <a:spLocks noChangeArrowheads="1"/>
          </p:cNvSpPr>
          <p:nvPr/>
        </p:nvSpPr>
        <p:spPr bwMode="auto">
          <a:xfrm>
            <a:off x="676751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Kinesis</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Data Firehose</a:t>
            </a:r>
          </a:p>
        </p:txBody>
      </p:sp>
      <p:cxnSp>
        <p:nvCxnSpPr>
          <p:cNvPr id="21" name="Straight Connector 20">
            <a:extLst>
              <a:ext uri="{FF2B5EF4-FFF2-40B4-BE49-F238E27FC236}">
                <a16:creationId xmlns:a16="http://schemas.microsoft.com/office/drawing/2014/main" id="{B13570B0-F2FF-6A4A-9015-375881D7FBEA}"/>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3117F66F-E8BB-AE40-AD6A-8E6AAEFD21BA}"/>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70671" name="TextBox 34">
            <a:extLst>
              <a:ext uri="{FF2B5EF4-FFF2-40B4-BE49-F238E27FC236}">
                <a16:creationId xmlns:a16="http://schemas.microsoft.com/office/drawing/2014/main" id="{D326D567-E2BE-524B-BF16-9450833B917E}"/>
              </a:ext>
            </a:extLst>
          </p:cNvPr>
          <p:cNvSpPr txBox="1">
            <a:spLocks noChangeArrowheads="1"/>
          </p:cNvSpPr>
          <p:nvPr/>
        </p:nvSpPr>
        <p:spPr bwMode="auto">
          <a:xfrm>
            <a:off x="9047163" y="1946275"/>
            <a:ext cx="22018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Kinesis</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Data Analytics</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0289" name="Graphic 7">
            <a:extLst>
              <a:ext uri="{FF2B5EF4-FFF2-40B4-BE49-F238E27FC236}">
                <a16:creationId xmlns:a16="http://schemas.microsoft.com/office/drawing/2014/main" id="{9802AA04-7D32-504E-B87C-B488EA373522}"/>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3425"/>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0290" name="Title 1">
            <a:extLst>
              <a:ext uri="{FF2B5EF4-FFF2-40B4-BE49-F238E27FC236}">
                <a16:creationId xmlns:a16="http://schemas.microsoft.com/office/drawing/2014/main" id="{40821F64-F7AA-4E4D-9BD6-1519D487C238}"/>
              </a:ext>
            </a:extLst>
          </p:cNvPr>
          <p:cNvSpPr>
            <a:spLocks noGrp="1" noChangeArrowheads="1"/>
          </p:cNvSpPr>
          <p:nvPr>
            <p:ph type="ctrTitle"/>
          </p:nvPr>
        </p:nvSpPr>
        <p:spPr>
          <a:xfrm>
            <a:off x="290513" y="2101850"/>
            <a:ext cx="8196262" cy="2251075"/>
          </a:xfrm>
        </p:spPr>
        <p:txBody>
          <a:bodyPr/>
          <a:lstStyle/>
          <a:p>
            <a:pPr eaLnBrk="1" hangingPunct="1"/>
            <a:r>
              <a:rPr lang="en-US" altLang="en-US" dirty="0"/>
              <a:t>Media Services</a:t>
            </a:r>
          </a:p>
        </p:txBody>
      </p:sp>
      <p:sp>
        <p:nvSpPr>
          <p:cNvPr id="140291" name="Footer Placeholder 2">
            <a:extLst>
              <a:ext uri="{FF2B5EF4-FFF2-40B4-BE49-F238E27FC236}">
                <a16:creationId xmlns:a16="http://schemas.microsoft.com/office/drawing/2014/main" id="{E77F5CCB-B3D2-3641-8A80-00F1CE01E43E}"/>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140292" name="Slide Number Placeholder 3">
            <a:extLst>
              <a:ext uri="{FF2B5EF4-FFF2-40B4-BE49-F238E27FC236}">
                <a16:creationId xmlns:a16="http://schemas.microsoft.com/office/drawing/2014/main" id="{33655141-2334-6B4A-83B0-C7871AC78A82}"/>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18B13574-5EC7-B346-BCAA-658EB4475084}" type="slidenum">
              <a:rPr lang="en-US" altLang="en-US" smtClean="0">
                <a:solidFill>
                  <a:srgbClr val="161E2D"/>
                </a:solidFill>
                <a:latin typeface="Arial" panose="020B0604020202020204" pitchFamily="34" charset="0"/>
              </a:rPr>
              <a:pPr fontAlgn="base">
                <a:spcBef>
                  <a:spcPct val="0"/>
                </a:spcBef>
                <a:spcAft>
                  <a:spcPct val="0"/>
                </a:spcAft>
              </a:pPr>
              <a:t>116</a:t>
            </a:fld>
            <a:endParaRPr lang="en-US" altLang="en-US" dirty="0">
              <a:solidFill>
                <a:srgbClr val="161E2D"/>
              </a:solidFill>
              <a:latin typeface="Arial" panose="020B0604020202020204" pitchFamily="34" charset="0"/>
            </a:endParaRPr>
          </a:p>
        </p:txBody>
      </p:sp>
      <p:sp>
        <p:nvSpPr>
          <p:cNvPr id="140293" name="Title 3">
            <a:extLst>
              <a:ext uri="{FF2B5EF4-FFF2-40B4-BE49-F238E27FC236}">
                <a16:creationId xmlns:a16="http://schemas.microsoft.com/office/drawing/2014/main" id="{49685544-E1B7-7941-8E81-DE5AA54532F6}"/>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rgbClr val="161E2D"/>
                </a:solidFill>
                <a:latin typeface="Arial" panose="020B0604020202020204" pitchFamily="34" charset="0"/>
                <a:cs typeface="Arial" panose="020B0604020202020204" pitchFamily="34" charset="0"/>
              </a:rPr>
              <a:t>STANDARD</a:t>
            </a:r>
            <a:br>
              <a:rPr lang="en-US" altLang="en-US" sz="1200" b="1" dirty="0">
                <a:solidFill>
                  <a:srgbClr val="161E2D"/>
                </a:solidFill>
                <a:latin typeface="Arial" panose="020B0604020202020204" pitchFamily="34" charset="0"/>
                <a:cs typeface="Arial" panose="020B0604020202020204" pitchFamily="34" charset="0"/>
              </a:rPr>
            </a:br>
            <a:r>
              <a:rPr lang="en-US" altLang="en-US" sz="1200" b="1" dirty="0">
                <a:solidFill>
                  <a:srgbClr val="161E2D"/>
                </a:solidFill>
                <a:latin typeface="Arial" panose="020B0604020202020204" pitchFamily="34" charset="0"/>
                <a:cs typeface="Arial" panose="020B0604020202020204" pitchFamily="34" charset="0"/>
              </a:rPr>
              <a:t>CATEGORY ICON</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1313" name="Graphic 23">
            <a:extLst>
              <a:ext uri="{FF2B5EF4-FFF2-40B4-BE49-F238E27FC236}">
                <a16:creationId xmlns:a16="http://schemas.microsoft.com/office/drawing/2014/main" id="{0C8C3D20-93D9-054F-BB0D-97D91BBA7E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7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1314" name="Graphic 21">
            <a:extLst>
              <a:ext uri="{FF2B5EF4-FFF2-40B4-BE49-F238E27FC236}">
                <a16:creationId xmlns:a16="http://schemas.microsoft.com/office/drawing/2014/main" id="{2824D17D-D9BF-7440-962D-3D09F2334E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42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1315" name="Graphic 19">
            <a:extLst>
              <a:ext uri="{FF2B5EF4-FFF2-40B4-BE49-F238E27FC236}">
                <a16:creationId xmlns:a16="http://schemas.microsoft.com/office/drawing/2014/main" id="{CE6A8F39-EE7D-FF4F-86A8-D5CB3D02039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1316" name="Graphic 17">
            <a:extLst>
              <a:ext uri="{FF2B5EF4-FFF2-40B4-BE49-F238E27FC236}">
                <a16:creationId xmlns:a16="http://schemas.microsoft.com/office/drawing/2014/main" id="{D20E7713-424F-C04F-AAD3-D8D786B4940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608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1317" name="Title 1">
            <a:extLst>
              <a:ext uri="{FF2B5EF4-FFF2-40B4-BE49-F238E27FC236}">
                <a16:creationId xmlns:a16="http://schemas.microsoft.com/office/drawing/2014/main" id="{9FB35828-E20B-C04C-94C7-F852972B2AE7}"/>
              </a:ext>
            </a:extLst>
          </p:cNvPr>
          <p:cNvSpPr>
            <a:spLocks noGrp="1" noChangeArrowheads="1"/>
          </p:cNvSpPr>
          <p:nvPr>
            <p:ph type="title"/>
          </p:nvPr>
        </p:nvSpPr>
        <p:spPr>
          <a:xfrm>
            <a:off x="241300" y="365125"/>
            <a:ext cx="8637588" cy="644525"/>
          </a:xfrm>
        </p:spPr>
        <p:txBody>
          <a:bodyPr/>
          <a:lstStyle/>
          <a:p>
            <a:pPr eaLnBrk="1" hangingPunct="1"/>
            <a:r>
              <a:rPr lang="en-US" altLang="en-US" dirty="0"/>
              <a:t>Media Services</a:t>
            </a:r>
          </a:p>
        </p:txBody>
      </p:sp>
      <p:sp>
        <p:nvSpPr>
          <p:cNvPr id="141318" name="Footer Placeholder 2">
            <a:extLst>
              <a:ext uri="{FF2B5EF4-FFF2-40B4-BE49-F238E27FC236}">
                <a16:creationId xmlns:a16="http://schemas.microsoft.com/office/drawing/2014/main" id="{E8C14309-54DF-2F45-8284-8B4768C3064A}"/>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141319" name="Slide Number Placeholder 3">
            <a:extLst>
              <a:ext uri="{FF2B5EF4-FFF2-40B4-BE49-F238E27FC236}">
                <a16:creationId xmlns:a16="http://schemas.microsoft.com/office/drawing/2014/main" id="{F1BD8426-E531-A143-8D8E-EFDDBE9271B7}"/>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F02895CA-EFE8-624B-87A7-B70D5116702D}" type="slidenum">
              <a:rPr lang="en-US" altLang="en-US" smtClean="0">
                <a:solidFill>
                  <a:srgbClr val="161E2D"/>
                </a:solidFill>
                <a:latin typeface="Arial" panose="020B0604020202020204" pitchFamily="34" charset="0"/>
              </a:rPr>
              <a:pPr fontAlgn="base">
                <a:spcBef>
                  <a:spcPct val="0"/>
                </a:spcBef>
                <a:spcAft>
                  <a:spcPct val="0"/>
                </a:spcAft>
              </a:pPr>
              <a:t>117</a:t>
            </a:fld>
            <a:endParaRPr lang="en-US" altLang="en-US" dirty="0">
              <a:solidFill>
                <a:srgbClr val="161E2D"/>
              </a:solidFill>
              <a:latin typeface="Arial" panose="020B0604020202020204" pitchFamily="34" charset="0"/>
            </a:endParaRPr>
          </a:p>
        </p:txBody>
      </p:sp>
      <p:sp>
        <p:nvSpPr>
          <p:cNvPr id="141320" name="Text Placeholder 4">
            <a:extLst>
              <a:ext uri="{FF2B5EF4-FFF2-40B4-BE49-F238E27FC236}">
                <a16:creationId xmlns:a16="http://schemas.microsoft.com/office/drawing/2014/main" id="{86B0B5C0-D90E-1E4A-812B-E27B97C07EEE}"/>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1/4</a:t>
            </a:r>
          </a:p>
        </p:txBody>
      </p:sp>
      <p:sp>
        <p:nvSpPr>
          <p:cNvPr id="141321" name="TextBox 9">
            <a:extLst>
              <a:ext uri="{FF2B5EF4-FFF2-40B4-BE49-F238E27FC236}">
                <a16:creationId xmlns:a16="http://schemas.microsoft.com/office/drawing/2014/main" id="{D4762D2A-AEEC-F247-93CF-A2AE64C820D0}"/>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Elastic </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Transcoder</a:t>
            </a:r>
          </a:p>
        </p:txBody>
      </p:sp>
      <p:cxnSp>
        <p:nvCxnSpPr>
          <p:cNvPr id="11" name="Straight Connector 10">
            <a:extLst>
              <a:ext uri="{FF2B5EF4-FFF2-40B4-BE49-F238E27FC236}">
                <a16:creationId xmlns:a16="http://schemas.microsoft.com/office/drawing/2014/main" id="{8C6E2163-1EC3-6D4F-8495-795F35FE9889}"/>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41323" name="TextBox 11">
            <a:extLst>
              <a:ext uri="{FF2B5EF4-FFF2-40B4-BE49-F238E27FC236}">
                <a16:creationId xmlns:a16="http://schemas.microsoft.com/office/drawing/2014/main" id="{BC863FA6-0D8C-7F4A-8B4C-5C3CFDD54E86}"/>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Kinesis</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Video Streams</a:t>
            </a:r>
          </a:p>
        </p:txBody>
      </p:sp>
      <p:sp>
        <p:nvSpPr>
          <p:cNvPr id="141324" name="TextBox 12">
            <a:extLst>
              <a:ext uri="{FF2B5EF4-FFF2-40B4-BE49-F238E27FC236}">
                <a16:creationId xmlns:a16="http://schemas.microsoft.com/office/drawing/2014/main" id="{DC30B63C-530A-A744-AB79-4D667C370DD1}"/>
              </a:ext>
            </a:extLst>
          </p:cNvPr>
          <p:cNvSpPr txBox="1">
            <a:spLocks noChangeArrowheads="1"/>
          </p:cNvSpPr>
          <p:nvPr/>
        </p:nvSpPr>
        <p:spPr bwMode="auto">
          <a:xfrm>
            <a:off x="678656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Elemental </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MediaConnect</a:t>
            </a:r>
          </a:p>
        </p:txBody>
      </p:sp>
      <p:cxnSp>
        <p:nvCxnSpPr>
          <p:cNvPr id="14" name="Straight Connector 13">
            <a:extLst>
              <a:ext uri="{FF2B5EF4-FFF2-40B4-BE49-F238E27FC236}">
                <a16:creationId xmlns:a16="http://schemas.microsoft.com/office/drawing/2014/main" id="{49B57DC4-262A-9040-AC0B-EDB43CF04D69}"/>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B47C7F1-F668-2E41-BB2B-B687E274FD58}"/>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41327" name="TextBox 15">
            <a:extLst>
              <a:ext uri="{FF2B5EF4-FFF2-40B4-BE49-F238E27FC236}">
                <a16:creationId xmlns:a16="http://schemas.microsoft.com/office/drawing/2014/main" id="{B3ED8729-86A1-DE49-AC27-B741C42C6509}"/>
              </a:ext>
            </a:extLst>
          </p:cNvPr>
          <p:cNvSpPr txBox="1">
            <a:spLocks noChangeArrowheads="1"/>
          </p:cNvSpPr>
          <p:nvPr/>
        </p:nvSpPr>
        <p:spPr bwMode="auto">
          <a:xfrm>
            <a:off x="9102725" y="1946275"/>
            <a:ext cx="2201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Elemental MediaConvert</a:t>
            </a:r>
          </a:p>
        </p:txBody>
      </p:sp>
      <p:sp>
        <p:nvSpPr>
          <p:cNvPr id="17" name="TextBox 16">
            <a:extLst>
              <a:ext uri="{FF2B5EF4-FFF2-40B4-BE49-F238E27FC236}">
                <a16:creationId xmlns:a16="http://schemas.microsoft.com/office/drawing/2014/main" id="{B2B043D5-1270-684A-A571-BF6AA98F37E0}"/>
              </a:ext>
            </a:extLst>
          </p:cNvPr>
          <p:cNvSpPr txBox="1">
            <a:spLocks noChangeArrowheads="1"/>
          </p:cNvSpPr>
          <p:nvPr/>
        </p:nvSpPr>
        <p:spPr bwMode="auto">
          <a:xfrm>
            <a:off x="7332872" y="3260725"/>
            <a:ext cx="1160527"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100">
                <a:latin typeface="Arial" panose="020B0604020202020204" pitchFamily="34" charset="0"/>
                <a:cs typeface="Arial" panose="020B0604020202020204" pitchFamily="34" charset="0"/>
              </a:rPr>
              <a:t>AWS Cloud Digital Interface</a:t>
            </a:r>
            <a:endParaRPr lang="en-US" altLang="en-US" sz="1100" dirty="0">
              <a:latin typeface="Arial" panose="020B0604020202020204" pitchFamily="34" charset="0"/>
              <a:ea typeface="Amazon Ember" panose="020B0603020204020204" pitchFamily="34" charset="0"/>
              <a:cs typeface="Arial" panose="020B0604020202020204" pitchFamily="34" charset="0"/>
            </a:endParaRPr>
          </a:p>
        </p:txBody>
      </p:sp>
      <p:pic>
        <p:nvPicPr>
          <p:cNvPr id="18" name="Graphic 6">
            <a:extLst>
              <a:ext uri="{FF2B5EF4-FFF2-40B4-BE49-F238E27FC236}">
                <a16:creationId xmlns:a16="http://schemas.microsoft.com/office/drawing/2014/main" id="{BC9714A0-DF31-7B47-ADBA-03F4858AE5AE}"/>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681913"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2337" name="Graphic 22">
            <a:extLst>
              <a:ext uri="{FF2B5EF4-FFF2-40B4-BE49-F238E27FC236}">
                <a16:creationId xmlns:a16="http://schemas.microsoft.com/office/drawing/2014/main" id="{1BEC1D43-456C-244B-A6DC-C53D351F68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7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2338" name="Graphic 18">
            <a:extLst>
              <a:ext uri="{FF2B5EF4-FFF2-40B4-BE49-F238E27FC236}">
                <a16:creationId xmlns:a16="http://schemas.microsoft.com/office/drawing/2014/main" id="{84C4EA9E-4327-EC43-9DB0-8B7BF5A8F9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42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2339" name="Graphic 8">
            <a:extLst>
              <a:ext uri="{FF2B5EF4-FFF2-40B4-BE49-F238E27FC236}">
                <a16:creationId xmlns:a16="http://schemas.microsoft.com/office/drawing/2014/main" id="{1991EC51-42A8-EF4A-9F31-2B0E38840E3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2340" name="Graphic 6">
            <a:extLst>
              <a:ext uri="{FF2B5EF4-FFF2-40B4-BE49-F238E27FC236}">
                <a16:creationId xmlns:a16="http://schemas.microsoft.com/office/drawing/2014/main" id="{A91968D4-533C-B54D-AF7C-C97AA262ACF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60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2341" name="Title 1">
            <a:extLst>
              <a:ext uri="{FF2B5EF4-FFF2-40B4-BE49-F238E27FC236}">
                <a16:creationId xmlns:a16="http://schemas.microsoft.com/office/drawing/2014/main" id="{2FB92E7F-323F-544F-8857-6E0767DEFE3C}"/>
              </a:ext>
            </a:extLst>
          </p:cNvPr>
          <p:cNvSpPr>
            <a:spLocks noGrp="1" noChangeArrowheads="1"/>
          </p:cNvSpPr>
          <p:nvPr>
            <p:ph type="title"/>
          </p:nvPr>
        </p:nvSpPr>
        <p:spPr>
          <a:xfrm>
            <a:off x="241300" y="365125"/>
            <a:ext cx="8637588" cy="644525"/>
          </a:xfrm>
        </p:spPr>
        <p:txBody>
          <a:bodyPr/>
          <a:lstStyle/>
          <a:p>
            <a:pPr eaLnBrk="1" hangingPunct="1"/>
            <a:r>
              <a:rPr lang="en-US" altLang="en-US" dirty="0"/>
              <a:t>Media Services</a:t>
            </a:r>
          </a:p>
        </p:txBody>
      </p:sp>
      <p:sp>
        <p:nvSpPr>
          <p:cNvPr id="142342" name="Footer Placeholder 2">
            <a:extLst>
              <a:ext uri="{FF2B5EF4-FFF2-40B4-BE49-F238E27FC236}">
                <a16:creationId xmlns:a16="http://schemas.microsoft.com/office/drawing/2014/main" id="{4E585A96-9C34-844D-8CD0-EF046EEA60DA}"/>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142343" name="Slide Number Placeholder 3">
            <a:extLst>
              <a:ext uri="{FF2B5EF4-FFF2-40B4-BE49-F238E27FC236}">
                <a16:creationId xmlns:a16="http://schemas.microsoft.com/office/drawing/2014/main" id="{073C11C4-6F49-0C41-B688-9A7C07AF2D73}"/>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3D805E18-CAA0-D24C-8153-F2DC8343928A}" type="slidenum">
              <a:rPr lang="en-US" altLang="en-US" smtClean="0">
                <a:solidFill>
                  <a:srgbClr val="161E2D"/>
                </a:solidFill>
                <a:latin typeface="Arial" panose="020B0604020202020204" pitchFamily="34" charset="0"/>
              </a:rPr>
              <a:pPr fontAlgn="base">
                <a:spcBef>
                  <a:spcPct val="0"/>
                </a:spcBef>
                <a:spcAft>
                  <a:spcPct val="0"/>
                </a:spcAft>
              </a:pPr>
              <a:t>118</a:t>
            </a:fld>
            <a:endParaRPr lang="en-US" altLang="en-US" dirty="0">
              <a:solidFill>
                <a:srgbClr val="161E2D"/>
              </a:solidFill>
              <a:latin typeface="Arial" panose="020B0604020202020204" pitchFamily="34" charset="0"/>
            </a:endParaRPr>
          </a:p>
        </p:txBody>
      </p:sp>
      <p:sp>
        <p:nvSpPr>
          <p:cNvPr id="142344" name="Text Placeholder 4">
            <a:extLst>
              <a:ext uri="{FF2B5EF4-FFF2-40B4-BE49-F238E27FC236}">
                <a16:creationId xmlns:a16="http://schemas.microsoft.com/office/drawing/2014/main" id="{BBAB3CAF-253E-614D-9417-2DFBB6AFEB48}"/>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2/4</a:t>
            </a:r>
          </a:p>
        </p:txBody>
      </p:sp>
      <p:sp>
        <p:nvSpPr>
          <p:cNvPr id="142345" name="TextBox 9">
            <a:extLst>
              <a:ext uri="{FF2B5EF4-FFF2-40B4-BE49-F238E27FC236}">
                <a16:creationId xmlns:a16="http://schemas.microsoft.com/office/drawing/2014/main" id="{9D579E20-A475-F649-A29C-179464CBDAC0}"/>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Elemental</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MediaLive</a:t>
            </a:r>
          </a:p>
        </p:txBody>
      </p:sp>
      <p:cxnSp>
        <p:nvCxnSpPr>
          <p:cNvPr id="11" name="Straight Connector 10">
            <a:extLst>
              <a:ext uri="{FF2B5EF4-FFF2-40B4-BE49-F238E27FC236}">
                <a16:creationId xmlns:a16="http://schemas.microsoft.com/office/drawing/2014/main" id="{8C6E2163-1EC3-6D4F-8495-795F35FE9889}"/>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42347" name="TextBox 11">
            <a:extLst>
              <a:ext uri="{FF2B5EF4-FFF2-40B4-BE49-F238E27FC236}">
                <a16:creationId xmlns:a16="http://schemas.microsoft.com/office/drawing/2014/main" id="{F2C85490-4E2A-954F-9C9E-E92EC81B19A4}"/>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Elemental </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MediaPackage</a:t>
            </a:r>
          </a:p>
        </p:txBody>
      </p:sp>
      <p:sp>
        <p:nvSpPr>
          <p:cNvPr id="142348" name="TextBox 12">
            <a:extLst>
              <a:ext uri="{FF2B5EF4-FFF2-40B4-BE49-F238E27FC236}">
                <a16:creationId xmlns:a16="http://schemas.microsoft.com/office/drawing/2014/main" id="{7DEBDC75-116F-3C4D-92CA-97D3274F8EA2}"/>
              </a:ext>
            </a:extLst>
          </p:cNvPr>
          <p:cNvSpPr txBox="1">
            <a:spLocks noChangeArrowheads="1"/>
          </p:cNvSpPr>
          <p:nvPr/>
        </p:nvSpPr>
        <p:spPr bwMode="auto">
          <a:xfrm>
            <a:off x="678656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Elemental</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MediaStore</a:t>
            </a:r>
          </a:p>
        </p:txBody>
      </p:sp>
      <p:cxnSp>
        <p:nvCxnSpPr>
          <p:cNvPr id="14" name="Straight Connector 13">
            <a:extLst>
              <a:ext uri="{FF2B5EF4-FFF2-40B4-BE49-F238E27FC236}">
                <a16:creationId xmlns:a16="http://schemas.microsoft.com/office/drawing/2014/main" id="{49B57DC4-262A-9040-AC0B-EDB43CF04D69}"/>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B47C7F1-F668-2E41-BB2B-B687E274FD58}"/>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42351" name="TextBox 15">
            <a:extLst>
              <a:ext uri="{FF2B5EF4-FFF2-40B4-BE49-F238E27FC236}">
                <a16:creationId xmlns:a16="http://schemas.microsoft.com/office/drawing/2014/main" id="{DA57E811-3C00-444D-909C-ACCE2AB1F84E}"/>
              </a:ext>
            </a:extLst>
          </p:cNvPr>
          <p:cNvSpPr txBox="1">
            <a:spLocks noChangeArrowheads="1"/>
          </p:cNvSpPr>
          <p:nvPr/>
        </p:nvSpPr>
        <p:spPr bwMode="auto">
          <a:xfrm>
            <a:off x="9102725" y="1946275"/>
            <a:ext cx="2201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Elemental</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MediaTailor</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61" name="Graphic 24">
            <a:extLst>
              <a:ext uri="{FF2B5EF4-FFF2-40B4-BE49-F238E27FC236}">
                <a16:creationId xmlns:a16="http://schemas.microsoft.com/office/drawing/2014/main" id="{A35229C1-2912-0B4B-A006-43F472314B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7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362" name="Graphic 21">
            <a:extLst>
              <a:ext uri="{FF2B5EF4-FFF2-40B4-BE49-F238E27FC236}">
                <a16:creationId xmlns:a16="http://schemas.microsoft.com/office/drawing/2014/main" id="{6C89F355-DFF8-BC4E-9900-E50019701A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342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363" name="Graphic 19">
            <a:extLst>
              <a:ext uri="{FF2B5EF4-FFF2-40B4-BE49-F238E27FC236}">
                <a16:creationId xmlns:a16="http://schemas.microsoft.com/office/drawing/2014/main" id="{9528AB17-3161-F848-8F2C-66FFE8ACB5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364" name="Graphic 7">
            <a:extLst>
              <a:ext uri="{FF2B5EF4-FFF2-40B4-BE49-F238E27FC236}">
                <a16:creationId xmlns:a16="http://schemas.microsoft.com/office/drawing/2014/main" id="{0CF41E55-D83F-B848-9CC0-787A01AAA5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6088"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365" name="Title 1">
            <a:extLst>
              <a:ext uri="{FF2B5EF4-FFF2-40B4-BE49-F238E27FC236}">
                <a16:creationId xmlns:a16="http://schemas.microsoft.com/office/drawing/2014/main" id="{F0701702-809A-AA46-AB72-6292D89435DB}"/>
              </a:ext>
            </a:extLst>
          </p:cNvPr>
          <p:cNvSpPr>
            <a:spLocks noGrp="1" noChangeArrowheads="1"/>
          </p:cNvSpPr>
          <p:nvPr>
            <p:ph type="title"/>
          </p:nvPr>
        </p:nvSpPr>
        <p:spPr>
          <a:xfrm>
            <a:off x="241300" y="365125"/>
            <a:ext cx="8637588" cy="644525"/>
          </a:xfrm>
        </p:spPr>
        <p:txBody>
          <a:bodyPr/>
          <a:lstStyle/>
          <a:p>
            <a:pPr eaLnBrk="1" hangingPunct="1"/>
            <a:r>
              <a:rPr lang="en-US" altLang="en-US" dirty="0"/>
              <a:t>Media Services</a:t>
            </a:r>
          </a:p>
        </p:txBody>
      </p:sp>
      <p:sp>
        <p:nvSpPr>
          <p:cNvPr id="143366" name="Footer Placeholder 2">
            <a:extLst>
              <a:ext uri="{FF2B5EF4-FFF2-40B4-BE49-F238E27FC236}">
                <a16:creationId xmlns:a16="http://schemas.microsoft.com/office/drawing/2014/main" id="{993F8EC1-9425-554F-8612-3A8428E876BA}"/>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143367" name="Slide Number Placeholder 3">
            <a:extLst>
              <a:ext uri="{FF2B5EF4-FFF2-40B4-BE49-F238E27FC236}">
                <a16:creationId xmlns:a16="http://schemas.microsoft.com/office/drawing/2014/main" id="{6464D8D2-5BFF-6341-9981-7E57DCB938E5}"/>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7D707D75-48E2-2D48-A041-6671E510C10F}" type="slidenum">
              <a:rPr lang="en-US" altLang="en-US" smtClean="0">
                <a:solidFill>
                  <a:srgbClr val="161E2D"/>
                </a:solidFill>
                <a:latin typeface="Arial" panose="020B0604020202020204" pitchFamily="34" charset="0"/>
              </a:rPr>
              <a:pPr fontAlgn="base">
                <a:spcBef>
                  <a:spcPct val="0"/>
                </a:spcBef>
                <a:spcAft>
                  <a:spcPct val="0"/>
                </a:spcAft>
              </a:pPr>
              <a:t>119</a:t>
            </a:fld>
            <a:endParaRPr lang="en-US" altLang="en-US" dirty="0">
              <a:solidFill>
                <a:srgbClr val="161E2D"/>
              </a:solidFill>
              <a:latin typeface="Arial" panose="020B0604020202020204" pitchFamily="34" charset="0"/>
            </a:endParaRPr>
          </a:p>
        </p:txBody>
      </p:sp>
      <p:sp>
        <p:nvSpPr>
          <p:cNvPr id="143368" name="Text Placeholder 4">
            <a:extLst>
              <a:ext uri="{FF2B5EF4-FFF2-40B4-BE49-F238E27FC236}">
                <a16:creationId xmlns:a16="http://schemas.microsoft.com/office/drawing/2014/main" id="{74C428FD-F36C-E041-BE09-4A75532E288B}"/>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3/4</a:t>
            </a:r>
          </a:p>
        </p:txBody>
      </p:sp>
      <p:sp>
        <p:nvSpPr>
          <p:cNvPr id="143369" name="TextBox 9">
            <a:extLst>
              <a:ext uri="{FF2B5EF4-FFF2-40B4-BE49-F238E27FC236}">
                <a16:creationId xmlns:a16="http://schemas.microsoft.com/office/drawing/2014/main" id="{F2EEB291-3C38-6645-8C42-D244A9E53869}"/>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Elemental</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Conductor</a:t>
            </a:r>
          </a:p>
        </p:txBody>
      </p:sp>
      <p:cxnSp>
        <p:nvCxnSpPr>
          <p:cNvPr id="11" name="Straight Connector 10">
            <a:extLst>
              <a:ext uri="{FF2B5EF4-FFF2-40B4-BE49-F238E27FC236}">
                <a16:creationId xmlns:a16="http://schemas.microsoft.com/office/drawing/2014/main" id="{8C6E2163-1EC3-6D4F-8495-795F35FE9889}"/>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43371" name="TextBox 11">
            <a:extLst>
              <a:ext uri="{FF2B5EF4-FFF2-40B4-BE49-F238E27FC236}">
                <a16:creationId xmlns:a16="http://schemas.microsoft.com/office/drawing/2014/main" id="{9FF63AE8-586C-4844-811D-093937D27885}"/>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Elemental Delta</a:t>
            </a:r>
          </a:p>
        </p:txBody>
      </p:sp>
      <p:sp>
        <p:nvSpPr>
          <p:cNvPr id="143372" name="TextBox 12">
            <a:extLst>
              <a:ext uri="{FF2B5EF4-FFF2-40B4-BE49-F238E27FC236}">
                <a16:creationId xmlns:a16="http://schemas.microsoft.com/office/drawing/2014/main" id="{0C025CD6-C852-184B-9F93-D29E78B1006E}"/>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Elemental Live</a:t>
            </a:r>
          </a:p>
        </p:txBody>
      </p:sp>
      <p:cxnSp>
        <p:nvCxnSpPr>
          <p:cNvPr id="14" name="Straight Connector 13">
            <a:extLst>
              <a:ext uri="{FF2B5EF4-FFF2-40B4-BE49-F238E27FC236}">
                <a16:creationId xmlns:a16="http://schemas.microsoft.com/office/drawing/2014/main" id="{49B57DC4-262A-9040-AC0B-EDB43CF04D69}"/>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B47C7F1-F668-2E41-BB2B-B687E274FD58}"/>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43375" name="TextBox 15">
            <a:extLst>
              <a:ext uri="{FF2B5EF4-FFF2-40B4-BE49-F238E27FC236}">
                <a16:creationId xmlns:a16="http://schemas.microsoft.com/office/drawing/2014/main" id="{DAC33C89-DB11-7A47-8A48-B0290AB8F0D0}"/>
              </a:ext>
            </a:extLst>
          </p:cNvPr>
          <p:cNvSpPr txBox="1">
            <a:spLocks noChangeArrowheads="1"/>
          </p:cNvSpPr>
          <p:nvPr/>
        </p:nvSpPr>
        <p:spPr bwMode="auto">
          <a:xfrm>
            <a:off x="9102725" y="1946275"/>
            <a:ext cx="2201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Elemental</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Server</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7" name="Title 1">
            <a:extLst>
              <a:ext uri="{FF2B5EF4-FFF2-40B4-BE49-F238E27FC236}">
                <a16:creationId xmlns:a16="http://schemas.microsoft.com/office/drawing/2014/main" id="{C4F98E81-9D6F-9047-B611-7E1E52B818A6}"/>
              </a:ext>
            </a:extLst>
          </p:cNvPr>
          <p:cNvSpPr>
            <a:spLocks noGrp="1" noChangeArrowheads="1"/>
          </p:cNvSpPr>
          <p:nvPr>
            <p:ph type="title"/>
          </p:nvPr>
        </p:nvSpPr>
        <p:spPr>
          <a:xfrm>
            <a:off x="241300" y="365125"/>
            <a:ext cx="8637588" cy="644525"/>
          </a:xfrm>
        </p:spPr>
        <p:txBody>
          <a:bodyPr/>
          <a:lstStyle/>
          <a:p>
            <a:pPr eaLnBrk="1" hangingPunct="1"/>
            <a:r>
              <a:rPr lang="en-US" altLang="en-US" dirty="0"/>
              <a:t>Media Services</a:t>
            </a:r>
          </a:p>
        </p:txBody>
      </p:sp>
      <p:sp>
        <p:nvSpPr>
          <p:cNvPr id="144388" name="Footer Placeholder 2">
            <a:extLst>
              <a:ext uri="{FF2B5EF4-FFF2-40B4-BE49-F238E27FC236}">
                <a16:creationId xmlns:a16="http://schemas.microsoft.com/office/drawing/2014/main" id="{BCDF2468-F9FC-6F4A-9817-18DDD6672F33}"/>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144389" name="Slide Number Placeholder 3">
            <a:extLst>
              <a:ext uri="{FF2B5EF4-FFF2-40B4-BE49-F238E27FC236}">
                <a16:creationId xmlns:a16="http://schemas.microsoft.com/office/drawing/2014/main" id="{615814EE-F96A-244E-9E31-F58AEB15AD0B}"/>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3C01088F-06C3-4649-98A5-958BFECD6858}" type="slidenum">
              <a:rPr lang="en-US" altLang="en-US" smtClean="0">
                <a:solidFill>
                  <a:srgbClr val="161E2D"/>
                </a:solidFill>
                <a:latin typeface="Arial" panose="020B0604020202020204" pitchFamily="34" charset="0"/>
              </a:rPr>
              <a:pPr fontAlgn="base">
                <a:spcBef>
                  <a:spcPct val="0"/>
                </a:spcBef>
                <a:spcAft>
                  <a:spcPct val="0"/>
                </a:spcAft>
              </a:pPr>
              <a:t>120</a:t>
            </a:fld>
            <a:endParaRPr lang="en-US" altLang="en-US" dirty="0">
              <a:solidFill>
                <a:srgbClr val="161E2D"/>
              </a:solidFill>
              <a:latin typeface="Arial" panose="020B0604020202020204" pitchFamily="34" charset="0"/>
            </a:endParaRPr>
          </a:p>
        </p:txBody>
      </p:sp>
      <p:sp>
        <p:nvSpPr>
          <p:cNvPr id="144390" name="Text Placeholder 4">
            <a:extLst>
              <a:ext uri="{FF2B5EF4-FFF2-40B4-BE49-F238E27FC236}">
                <a16:creationId xmlns:a16="http://schemas.microsoft.com/office/drawing/2014/main" id="{2BCF1A70-BAE8-B24D-91BD-F40C87AD324A}"/>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4/4</a:t>
            </a:r>
          </a:p>
        </p:txBody>
      </p:sp>
      <p:cxnSp>
        <p:nvCxnSpPr>
          <p:cNvPr id="11" name="Straight Connector 10">
            <a:extLst>
              <a:ext uri="{FF2B5EF4-FFF2-40B4-BE49-F238E27FC236}">
                <a16:creationId xmlns:a16="http://schemas.microsoft.com/office/drawing/2014/main" id="{8C6E2163-1EC3-6D4F-8495-795F35FE9889}"/>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49B57DC4-262A-9040-AC0B-EDB43CF04D69}"/>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B47C7F1-F668-2E41-BB2B-B687E274FD58}"/>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13" name="Graphic 7">
            <a:extLst>
              <a:ext uri="{FF2B5EF4-FFF2-40B4-BE49-F238E27FC236}">
                <a16:creationId xmlns:a16="http://schemas.microsoft.com/office/drawing/2014/main" id="{77C3CFF7-EE31-0547-8B73-E9304BAD73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6088"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Box 9">
            <a:extLst>
              <a:ext uri="{FF2B5EF4-FFF2-40B4-BE49-F238E27FC236}">
                <a16:creationId xmlns:a16="http://schemas.microsoft.com/office/drawing/2014/main" id="{1EE364CA-F5FF-924B-97FF-12304A681424}"/>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Elemental </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Appliances &amp; Software</a:t>
            </a:r>
          </a:p>
        </p:txBody>
      </p:sp>
      <p:sp>
        <p:nvSpPr>
          <p:cNvPr id="25" name="TextBox 9">
            <a:extLst>
              <a:ext uri="{FF2B5EF4-FFF2-40B4-BE49-F238E27FC236}">
                <a16:creationId xmlns:a16="http://schemas.microsoft.com/office/drawing/2014/main" id="{1E2583A4-08C0-9745-9496-3CFECEA661A9}"/>
              </a:ext>
            </a:extLst>
          </p:cNvPr>
          <p:cNvSpPr txBox="1">
            <a:spLocks noChangeArrowheads="1"/>
          </p:cNvSpPr>
          <p:nvPr/>
        </p:nvSpPr>
        <p:spPr bwMode="auto">
          <a:xfrm>
            <a:off x="4508500"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Interactive</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Video Service</a:t>
            </a:r>
          </a:p>
        </p:txBody>
      </p:sp>
      <p:sp>
        <p:nvSpPr>
          <p:cNvPr id="26" name="TextBox 11">
            <a:extLst>
              <a:ext uri="{FF2B5EF4-FFF2-40B4-BE49-F238E27FC236}">
                <a16:creationId xmlns:a16="http://schemas.microsoft.com/office/drawing/2014/main" id="{9BED284D-2590-CC40-BA55-826A42E466C0}"/>
              </a:ext>
            </a:extLst>
          </p:cNvPr>
          <p:cNvSpPr txBox="1">
            <a:spLocks noChangeArrowheads="1"/>
          </p:cNvSpPr>
          <p:nvPr/>
        </p:nvSpPr>
        <p:spPr bwMode="auto">
          <a:xfrm>
            <a:off x="6777355"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Elemental Link</a:t>
            </a:r>
          </a:p>
        </p:txBody>
      </p:sp>
      <p:pic>
        <p:nvPicPr>
          <p:cNvPr id="27" name="Graphic 19">
            <a:extLst>
              <a:ext uri="{FF2B5EF4-FFF2-40B4-BE49-F238E27FC236}">
                <a16:creationId xmlns:a16="http://schemas.microsoft.com/office/drawing/2014/main" id="{968AD128-7264-634F-9A6B-1096D5D5D6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4592"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Graphic 7">
            <a:extLst>
              <a:ext uri="{FF2B5EF4-FFF2-40B4-BE49-F238E27FC236}">
                <a16:creationId xmlns:a16="http://schemas.microsoft.com/office/drawing/2014/main" id="{84FFFDC8-D019-0D41-A195-0246AD9C25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Graphic 24">
            <a:extLst>
              <a:ext uri="{FF2B5EF4-FFF2-40B4-BE49-F238E27FC236}">
                <a16:creationId xmlns:a16="http://schemas.microsoft.com/office/drawing/2014/main" id="{C701CB9B-8EB5-2D40-8E29-FACFEFDE260C}"/>
              </a:ext>
            </a:extLst>
          </p:cNvPr>
          <p:cNvPicPr>
            <a:picLocks noChangeAspect="1" noChangeArrowheads="1"/>
          </p:cNvPicPr>
          <p:nvPr/>
        </p:nvPicPr>
        <p:blipFill>
          <a:blip r:embed="rId5">
            <a:extLst>
              <a:ext uri="{96DAC541-7B7A-43D3-8B79-37D633B846F1}">
                <asvg:svgBlip xmlns:asvg="http://schemas.microsoft.com/office/drawing/2016/SVG/main" r:embed="rId6"/>
              </a:ext>
            </a:extLst>
          </a:blip>
          <a:srcRect/>
          <a:stretch/>
        </p:blipFill>
        <p:spPr bwMode="auto">
          <a:xfrm>
            <a:off x="9817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TextBox 15">
            <a:extLst>
              <a:ext uri="{FF2B5EF4-FFF2-40B4-BE49-F238E27FC236}">
                <a16:creationId xmlns:a16="http://schemas.microsoft.com/office/drawing/2014/main" id="{ECEDDC89-A832-1847-8882-0C5D6E2230C6}"/>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Nimble Studio</a:t>
            </a: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5409" name="Graphic 7">
            <a:extLst>
              <a:ext uri="{FF2B5EF4-FFF2-40B4-BE49-F238E27FC236}">
                <a16:creationId xmlns:a16="http://schemas.microsoft.com/office/drawing/2014/main" id="{7DEE0A94-5592-9343-B960-B96028263D9C}"/>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5013"/>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5410" name="Title 1">
            <a:extLst>
              <a:ext uri="{FF2B5EF4-FFF2-40B4-BE49-F238E27FC236}">
                <a16:creationId xmlns:a16="http://schemas.microsoft.com/office/drawing/2014/main" id="{4BFB45A7-3880-D64B-8AA3-FE7FA46E612F}"/>
              </a:ext>
            </a:extLst>
          </p:cNvPr>
          <p:cNvSpPr>
            <a:spLocks noGrp="1" noChangeArrowheads="1"/>
          </p:cNvSpPr>
          <p:nvPr>
            <p:ph type="ctrTitle"/>
          </p:nvPr>
        </p:nvSpPr>
        <p:spPr>
          <a:xfrm>
            <a:off x="290513" y="2101850"/>
            <a:ext cx="8196262" cy="2251075"/>
          </a:xfrm>
        </p:spPr>
        <p:txBody>
          <a:bodyPr/>
          <a:lstStyle/>
          <a:p>
            <a:pPr eaLnBrk="1" hangingPunct="1"/>
            <a:r>
              <a:rPr lang="en-US" altLang="en-US" dirty="0"/>
              <a:t>Migration &amp;</a:t>
            </a:r>
            <a:br>
              <a:rPr lang="en-US" altLang="en-US" dirty="0"/>
            </a:br>
            <a:r>
              <a:rPr lang="en-US" altLang="en-US" dirty="0"/>
              <a:t>Transfer</a:t>
            </a:r>
          </a:p>
        </p:txBody>
      </p:sp>
      <p:sp>
        <p:nvSpPr>
          <p:cNvPr id="145411" name="Footer Placeholder 2">
            <a:extLst>
              <a:ext uri="{FF2B5EF4-FFF2-40B4-BE49-F238E27FC236}">
                <a16:creationId xmlns:a16="http://schemas.microsoft.com/office/drawing/2014/main" id="{A7898489-8551-C845-92D0-EBD6890BCB65}"/>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145412" name="Slide Number Placeholder 3">
            <a:extLst>
              <a:ext uri="{FF2B5EF4-FFF2-40B4-BE49-F238E27FC236}">
                <a16:creationId xmlns:a16="http://schemas.microsoft.com/office/drawing/2014/main" id="{D9FD0B9A-D4D4-754B-80B6-F8935B444A71}"/>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CF0FF461-7A44-764B-979D-CF02088913F8}" type="slidenum">
              <a:rPr lang="en-US" altLang="en-US" smtClean="0">
                <a:solidFill>
                  <a:srgbClr val="161E2D"/>
                </a:solidFill>
                <a:latin typeface="Arial" panose="020B0604020202020204" pitchFamily="34" charset="0"/>
              </a:rPr>
              <a:pPr fontAlgn="base">
                <a:spcBef>
                  <a:spcPct val="0"/>
                </a:spcBef>
                <a:spcAft>
                  <a:spcPct val="0"/>
                </a:spcAft>
              </a:pPr>
              <a:t>121</a:t>
            </a:fld>
            <a:endParaRPr lang="en-US" altLang="en-US" dirty="0">
              <a:solidFill>
                <a:srgbClr val="161E2D"/>
              </a:solidFill>
              <a:latin typeface="Arial" panose="020B0604020202020204" pitchFamily="34" charset="0"/>
            </a:endParaRPr>
          </a:p>
        </p:txBody>
      </p:sp>
      <p:sp>
        <p:nvSpPr>
          <p:cNvPr id="145413" name="Title 3">
            <a:extLst>
              <a:ext uri="{FF2B5EF4-FFF2-40B4-BE49-F238E27FC236}">
                <a16:creationId xmlns:a16="http://schemas.microsoft.com/office/drawing/2014/main" id="{D8305323-3D54-6C47-A184-38F170AD75F2}"/>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rgbClr val="161E2D"/>
                </a:solidFill>
                <a:latin typeface="Arial" panose="020B0604020202020204" pitchFamily="34" charset="0"/>
                <a:cs typeface="Arial" panose="020B0604020202020204" pitchFamily="34" charset="0"/>
              </a:rPr>
              <a:t>STANDARD</a:t>
            </a:r>
            <a:br>
              <a:rPr lang="en-US" altLang="en-US" sz="1200" b="1" dirty="0">
                <a:solidFill>
                  <a:srgbClr val="161E2D"/>
                </a:solidFill>
                <a:latin typeface="Arial" panose="020B0604020202020204" pitchFamily="34" charset="0"/>
                <a:cs typeface="Arial" panose="020B0604020202020204" pitchFamily="34" charset="0"/>
              </a:rPr>
            </a:br>
            <a:r>
              <a:rPr lang="en-US" altLang="en-US" sz="1200" b="1" dirty="0">
                <a:solidFill>
                  <a:srgbClr val="161E2D"/>
                </a:solidFill>
                <a:latin typeface="Arial" panose="020B0604020202020204" pitchFamily="34" charset="0"/>
                <a:cs typeface="Arial" panose="020B0604020202020204" pitchFamily="34" charset="0"/>
              </a:rPr>
              <a:t>CATEGORY ICON</a:t>
            </a: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6433" name="Graphic 23">
            <a:extLst>
              <a:ext uri="{FF2B5EF4-FFF2-40B4-BE49-F238E27FC236}">
                <a16:creationId xmlns:a16="http://schemas.microsoft.com/office/drawing/2014/main" id="{0E4D555B-6262-A648-AECD-7A410DD139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7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6434" name="Graphic 21">
            <a:extLst>
              <a:ext uri="{FF2B5EF4-FFF2-40B4-BE49-F238E27FC236}">
                <a16:creationId xmlns:a16="http://schemas.microsoft.com/office/drawing/2014/main" id="{29EBF3FF-7F82-FD4A-89C8-1202691CCA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42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6436" name="Graphic 17">
            <a:extLst>
              <a:ext uri="{FF2B5EF4-FFF2-40B4-BE49-F238E27FC236}">
                <a16:creationId xmlns:a16="http://schemas.microsoft.com/office/drawing/2014/main" id="{BCCF0770-78A0-6044-AFC6-7548EDB32DD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6437" name="Title 1">
            <a:extLst>
              <a:ext uri="{FF2B5EF4-FFF2-40B4-BE49-F238E27FC236}">
                <a16:creationId xmlns:a16="http://schemas.microsoft.com/office/drawing/2014/main" id="{BFDBB2CE-9752-2744-AF01-00F20AC118E2}"/>
              </a:ext>
            </a:extLst>
          </p:cNvPr>
          <p:cNvSpPr>
            <a:spLocks noGrp="1" noChangeArrowheads="1"/>
          </p:cNvSpPr>
          <p:nvPr>
            <p:ph type="title"/>
          </p:nvPr>
        </p:nvSpPr>
        <p:spPr>
          <a:xfrm>
            <a:off x="241300" y="365125"/>
            <a:ext cx="8637588" cy="644525"/>
          </a:xfrm>
        </p:spPr>
        <p:txBody>
          <a:bodyPr/>
          <a:lstStyle/>
          <a:p>
            <a:pPr eaLnBrk="1" hangingPunct="1"/>
            <a:r>
              <a:rPr lang="en-US" altLang="en-US" dirty="0"/>
              <a:t>Migration &amp; Transfer</a:t>
            </a:r>
          </a:p>
        </p:txBody>
      </p:sp>
      <p:sp>
        <p:nvSpPr>
          <p:cNvPr id="146438" name="Footer Placeholder 2">
            <a:extLst>
              <a:ext uri="{FF2B5EF4-FFF2-40B4-BE49-F238E27FC236}">
                <a16:creationId xmlns:a16="http://schemas.microsoft.com/office/drawing/2014/main" id="{923E91AE-FD42-294C-AC0E-216ACE84E60B}"/>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146439" name="Slide Number Placeholder 3">
            <a:extLst>
              <a:ext uri="{FF2B5EF4-FFF2-40B4-BE49-F238E27FC236}">
                <a16:creationId xmlns:a16="http://schemas.microsoft.com/office/drawing/2014/main" id="{61F7C1FA-7039-4B40-B8BE-626EFF542A43}"/>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26C8F5F8-B234-3B4B-9F7F-39D6B3E3AEC7}" type="slidenum">
              <a:rPr lang="en-US" altLang="en-US" smtClean="0">
                <a:solidFill>
                  <a:srgbClr val="161E2D"/>
                </a:solidFill>
                <a:latin typeface="Arial" panose="020B0604020202020204" pitchFamily="34" charset="0"/>
              </a:rPr>
              <a:pPr fontAlgn="base">
                <a:spcBef>
                  <a:spcPct val="0"/>
                </a:spcBef>
                <a:spcAft>
                  <a:spcPct val="0"/>
                </a:spcAft>
              </a:pPr>
              <a:t>122</a:t>
            </a:fld>
            <a:endParaRPr lang="en-US" altLang="en-US" dirty="0">
              <a:solidFill>
                <a:srgbClr val="161E2D"/>
              </a:solidFill>
              <a:latin typeface="Arial" panose="020B0604020202020204" pitchFamily="34" charset="0"/>
            </a:endParaRPr>
          </a:p>
        </p:txBody>
      </p:sp>
      <p:sp>
        <p:nvSpPr>
          <p:cNvPr id="146440" name="Text Placeholder 4">
            <a:extLst>
              <a:ext uri="{FF2B5EF4-FFF2-40B4-BE49-F238E27FC236}">
                <a16:creationId xmlns:a16="http://schemas.microsoft.com/office/drawing/2014/main" id="{B331D0B5-90BB-FC4D-8B7C-1E957DA3CB52}"/>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1/2</a:t>
            </a:r>
          </a:p>
        </p:txBody>
      </p:sp>
      <p:sp>
        <p:nvSpPr>
          <p:cNvPr id="146441" name="TextBox 9">
            <a:extLst>
              <a:ext uri="{FF2B5EF4-FFF2-40B4-BE49-F238E27FC236}">
                <a16:creationId xmlns:a16="http://schemas.microsoft.com/office/drawing/2014/main" id="{E1021F1F-4083-BF40-A4A4-BB3335D1BA51}"/>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Application</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Discovery Service</a:t>
            </a:r>
          </a:p>
        </p:txBody>
      </p:sp>
      <p:cxnSp>
        <p:nvCxnSpPr>
          <p:cNvPr id="11" name="Straight Connector 10">
            <a:extLst>
              <a:ext uri="{FF2B5EF4-FFF2-40B4-BE49-F238E27FC236}">
                <a16:creationId xmlns:a16="http://schemas.microsoft.com/office/drawing/2014/main" id="{E4A782C5-AB70-D745-AA52-9480622907C9}"/>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46444" name="TextBox 12">
            <a:extLst>
              <a:ext uri="{FF2B5EF4-FFF2-40B4-BE49-F238E27FC236}">
                <a16:creationId xmlns:a16="http://schemas.microsoft.com/office/drawing/2014/main" id="{0FDF1365-7056-D948-913F-18757388B2CD}"/>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DataSync</a:t>
            </a:r>
          </a:p>
        </p:txBody>
      </p:sp>
      <p:cxnSp>
        <p:nvCxnSpPr>
          <p:cNvPr id="14" name="Straight Connector 13">
            <a:extLst>
              <a:ext uri="{FF2B5EF4-FFF2-40B4-BE49-F238E27FC236}">
                <a16:creationId xmlns:a16="http://schemas.microsoft.com/office/drawing/2014/main" id="{8DEFD04B-0294-9248-9D47-3E8CD54CEFC7}"/>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3C15BA71-146D-9E4C-8C7C-16D087498929}"/>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46447" name="TextBox 15">
            <a:extLst>
              <a:ext uri="{FF2B5EF4-FFF2-40B4-BE49-F238E27FC236}">
                <a16:creationId xmlns:a16="http://schemas.microsoft.com/office/drawing/2014/main" id="{FD6339BB-EC3F-B14A-9AC9-57D170AA02A9}"/>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Migration Hub</a:t>
            </a:r>
          </a:p>
        </p:txBody>
      </p:sp>
      <p:sp>
        <p:nvSpPr>
          <p:cNvPr id="146448" name="TextBox 16">
            <a:extLst>
              <a:ext uri="{FF2B5EF4-FFF2-40B4-BE49-F238E27FC236}">
                <a16:creationId xmlns:a16="http://schemas.microsoft.com/office/drawing/2014/main" id="{AFD66F9B-C66C-6145-B57E-FFAC16B5ABA9}"/>
              </a:ext>
            </a:extLst>
          </p:cNvPr>
          <p:cNvSpPr txBox="1">
            <a:spLocks noChangeArrowheads="1"/>
          </p:cNvSpPr>
          <p:nvPr/>
        </p:nvSpPr>
        <p:spPr bwMode="auto">
          <a:xfrm>
            <a:off x="7332872" y="3260725"/>
            <a:ext cx="116052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Agent</a:t>
            </a:r>
          </a:p>
        </p:txBody>
      </p:sp>
      <p:pic>
        <p:nvPicPr>
          <p:cNvPr id="146449" name="Graphic 6">
            <a:extLst>
              <a:ext uri="{FF2B5EF4-FFF2-40B4-BE49-F238E27FC236}">
                <a16:creationId xmlns:a16="http://schemas.microsoft.com/office/drawing/2014/main" id="{742A9780-8848-4941-ACC7-D798B0D64D8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81913"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Graphic 8">
            <a:extLst>
              <a:ext uri="{FF2B5EF4-FFF2-40B4-BE49-F238E27FC236}">
                <a16:creationId xmlns:a16="http://schemas.microsoft.com/office/drawing/2014/main" id="{AB0D91F9-474C-984C-86AF-225EADE14BD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46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extBox 11">
            <a:extLst>
              <a:ext uri="{FF2B5EF4-FFF2-40B4-BE49-F238E27FC236}">
                <a16:creationId xmlns:a16="http://schemas.microsoft.com/office/drawing/2014/main" id="{8CDA57C9-CCA8-4D47-AFA3-504E4CAAC73E}"/>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Transfer Family</a:t>
            </a:r>
          </a:p>
        </p:txBody>
      </p:sp>
      <p:sp>
        <p:nvSpPr>
          <p:cNvPr id="21" name="TextBox 15">
            <a:extLst>
              <a:ext uri="{FF2B5EF4-FFF2-40B4-BE49-F238E27FC236}">
                <a16:creationId xmlns:a16="http://schemas.microsoft.com/office/drawing/2014/main" id="{3B9DA951-0828-AC49-A497-D326060A272D}"/>
              </a:ext>
            </a:extLst>
          </p:cNvPr>
          <p:cNvSpPr txBox="1">
            <a:spLocks noChangeArrowheads="1"/>
          </p:cNvSpPr>
          <p:nvPr/>
        </p:nvSpPr>
        <p:spPr bwMode="auto">
          <a:xfrm>
            <a:off x="5083591" y="3298825"/>
            <a:ext cx="110089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AWS FTPS</a:t>
            </a:r>
          </a:p>
        </p:txBody>
      </p:sp>
      <p:sp>
        <p:nvSpPr>
          <p:cNvPr id="22" name="TextBox 16">
            <a:extLst>
              <a:ext uri="{FF2B5EF4-FFF2-40B4-BE49-F238E27FC236}">
                <a16:creationId xmlns:a16="http://schemas.microsoft.com/office/drawing/2014/main" id="{1A796993-7969-8743-9185-8638733B1102}"/>
              </a:ext>
            </a:extLst>
          </p:cNvPr>
          <p:cNvSpPr txBox="1">
            <a:spLocks noChangeArrowheads="1"/>
          </p:cNvSpPr>
          <p:nvPr/>
        </p:nvSpPr>
        <p:spPr bwMode="auto">
          <a:xfrm>
            <a:off x="5071697" y="4411663"/>
            <a:ext cx="110089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AWS SFTP</a:t>
            </a:r>
          </a:p>
        </p:txBody>
      </p:sp>
      <p:sp>
        <p:nvSpPr>
          <p:cNvPr id="23" name="TextBox 17">
            <a:extLst>
              <a:ext uri="{FF2B5EF4-FFF2-40B4-BE49-F238E27FC236}">
                <a16:creationId xmlns:a16="http://schemas.microsoft.com/office/drawing/2014/main" id="{D57DEC5D-6120-8B43-AE0C-2A77B1BD9AE8}"/>
              </a:ext>
            </a:extLst>
          </p:cNvPr>
          <p:cNvSpPr txBox="1">
            <a:spLocks noChangeArrowheads="1"/>
          </p:cNvSpPr>
          <p:nvPr/>
        </p:nvSpPr>
        <p:spPr bwMode="auto">
          <a:xfrm>
            <a:off x="5083591" y="5454650"/>
            <a:ext cx="110089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AWS FTP</a:t>
            </a:r>
          </a:p>
        </p:txBody>
      </p:sp>
      <p:pic>
        <p:nvPicPr>
          <p:cNvPr id="24" name="Graphic 7">
            <a:extLst>
              <a:ext uri="{FF2B5EF4-FFF2-40B4-BE49-F238E27FC236}">
                <a16:creationId xmlns:a16="http://schemas.microsoft.com/office/drawing/2014/main" id="{B0747FD8-D7BD-DB45-B9C8-29AC0CA2509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06232" y="27971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Graphic 20">
            <a:extLst>
              <a:ext uri="{FF2B5EF4-FFF2-40B4-BE49-F238E27FC236}">
                <a16:creationId xmlns:a16="http://schemas.microsoft.com/office/drawing/2014/main" id="{029E6802-6820-F749-A21B-CD94A6D2F5D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406232" y="49752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Graphic 22">
            <a:extLst>
              <a:ext uri="{FF2B5EF4-FFF2-40B4-BE49-F238E27FC236}">
                <a16:creationId xmlns:a16="http://schemas.microsoft.com/office/drawing/2014/main" id="{4453C4EE-F4C4-094D-9650-613868304CA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406232" y="39211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15">
            <a:extLst>
              <a:ext uri="{FF2B5EF4-FFF2-40B4-BE49-F238E27FC236}">
                <a16:creationId xmlns:a16="http://schemas.microsoft.com/office/drawing/2014/main" id="{685D512D-2A09-E149-AED9-02A8FA51091E}"/>
              </a:ext>
            </a:extLst>
          </p:cNvPr>
          <p:cNvSpPr txBox="1">
            <a:spLocks noChangeArrowheads="1"/>
          </p:cNvSpPr>
          <p:nvPr/>
        </p:nvSpPr>
        <p:spPr bwMode="auto">
          <a:xfrm>
            <a:off x="9471374" y="3298825"/>
            <a:ext cx="1443927"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Refactor Spaces services</a:t>
            </a:r>
          </a:p>
        </p:txBody>
      </p:sp>
      <p:sp>
        <p:nvSpPr>
          <p:cNvPr id="28" name="TextBox 16">
            <a:extLst>
              <a:ext uri="{FF2B5EF4-FFF2-40B4-BE49-F238E27FC236}">
                <a16:creationId xmlns:a16="http://schemas.microsoft.com/office/drawing/2014/main" id="{2D6EEF2A-E088-3645-8D10-2D7C46B04B0A}"/>
              </a:ext>
            </a:extLst>
          </p:cNvPr>
          <p:cNvSpPr txBox="1">
            <a:spLocks noChangeArrowheads="1"/>
          </p:cNvSpPr>
          <p:nvPr/>
        </p:nvSpPr>
        <p:spPr bwMode="auto">
          <a:xfrm>
            <a:off x="9471374" y="4411663"/>
            <a:ext cx="1443927"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Refactor Spaces applications</a:t>
            </a:r>
          </a:p>
        </p:txBody>
      </p:sp>
      <p:sp>
        <p:nvSpPr>
          <p:cNvPr id="29" name="TextBox 17">
            <a:extLst>
              <a:ext uri="{FF2B5EF4-FFF2-40B4-BE49-F238E27FC236}">
                <a16:creationId xmlns:a16="http://schemas.microsoft.com/office/drawing/2014/main" id="{45A5090B-7004-4F4B-B930-FC2DD6A6F7F2}"/>
              </a:ext>
            </a:extLst>
          </p:cNvPr>
          <p:cNvSpPr txBox="1">
            <a:spLocks noChangeArrowheads="1"/>
          </p:cNvSpPr>
          <p:nvPr/>
        </p:nvSpPr>
        <p:spPr bwMode="auto">
          <a:xfrm>
            <a:off x="9471373" y="5454650"/>
            <a:ext cx="1443927"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Refactor Spaces environments</a:t>
            </a:r>
          </a:p>
        </p:txBody>
      </p:sp>
      <p:pic>
        <p:nvPicPr>
          <p:cNvPr id="30" name="Graphic 7">
            <a:extLst>
              <a:ext uri="{FF2B5EF4-FFF2-40B4-BE49-F238E27FC236}">
                <a16:creationId xmlns:a16="http://schemas.microsoft.com/office/drawing/2014/main" id="{D049DC16-D97B-E441-B44B-9DC5E8CE8C95}"/>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9964738" y="27971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 name="Graphic 20">
            <a:extLst>
              <a:ext uri="{FF2B5EF4-FFF2-40B4-BE49-F238E27FC236}">
                <a16:creationId xmlns:a16="http://schemas.microsoft.com/office/drawing/2014/main" id="{8BDA05E5-16A3-EA4C-A428-4EE197FA8D6A}"/>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9964738" y="49752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 name="Graphic 22">
            <a:extLst>
              <a:ext uri="{FF2B5EF4-FFF2-40B4-BE49-F238E27FC236}">
                <a16:creationId xmlns:a16="http://schemas.microsoft.com/office/drawing/2014/main" id="{893C4E07-80C3-0742-926F-E725698F6065}"/>
              </a:ext>
            </a:extLst>
          </p:cNvPr>
          <p:cNvPicPr>
            <a:picLocks noChangeAspect="1" noChangeArrowheads="1"/>
          </p:cNvPicPr>
          <p:nvPr/>
        </p:nvPicPr>
        <p:blipFill>
          <a:blip r:embed="rId14">
            <a:extLst>
              <a:ext uri="{96DAC541-7B7A-43D3-8B79-37D633B846F1}">
                <asvg:svgBlip xmlns:asvg="http://schemas.microsoft.com/office/drawing/2016/SVG/main" r:embed="rId15"/>
              </a:ext>
            </a:extLst>
          </a:blip>
          <a:srcRect/>
          <a:stretch/>
        </p:blipFill>
        <p:spPr bwMode="auto">
          <a:xfrm>
            <a:off x="9964738" y="39211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7459" name="Graphic 6">
            <a:extLst>
              <a:ext uri="{FF2B5EF4-FFF2-40B4-BE49-F238E27FC236}">
                <a16:creationId xmlns:a16="http://schemas.microsoft.com/office/drawing/2014/main" id="{C4A12D58-D14A-F849-A2F5-28C8A46B0C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76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7460" name="Title 1">
            <a:extLst>
              <a:ext uri="{FF2B5EF4-FFF2-40B4-BE49-F238E27FC236}">
                <a16:creationId xmlns:a16="http://schemas.microsoft.com/office/drawing/2014/main" id="{EA2EC3DD-4102-D049-B54C-F458964DE9D7}"/>
              </a:ext>
            </a:extLst>
          </p:cNvPr>
          <p:cNvSpPr>
            <a:spLocks noGrp="1" noChangeArrowheads="1"/>
          </p:cNvSpPr>
          <p:nvPr>
            <p:ph type="title"/>
          </p:nvPr>
        </p:nvSpPr>
        <p:spPr>
          <a:xfrm>
            <a:off x="241300" y="365125"/>
            <a:ext cx="8637588" cy="644525"/>
          </a:xfrm>
        </p:spPr>
        <p:txBody>
          <a:bodyPr/>
          <a:lstStyle/>
          <a:p>
            <a:pPr eaLnBrk="1" hangingPunct="1"/>
            <a:r>
              <a:rPr lang="en-US" altLang="en-US" dirty="0"/>
              <a:t>Migration &amp; Transfer</a:t>
            </a:r>
          </a:p>
        </p:txBody>
      </p:sp>
      <p:sp>
        <p:nvSpPr>
          <p:cNvPr id="147461" name="Footer Placeholder 2">
            <a:extLst>
              <a:ext uri="{FF2B5EF4-FFF2-40B4-BE49-F238E27FC236}">
                <a16:creationId xmlns:a16="http://schemas.microsoft.com/office/drawing/2014/main" id="{AEA53320-B222-6547-8CC5-ABF01CAA75EA}"/>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147462" name="Slide Number Placeholder 3">
            <a:extLst>
              <a:ext uri="{FF2B5EF4-FFF2-40B4-BE49-F238E27FC236}">
                <a16:creationId xmlns:a16="http://schemas.microsoft.com/office/drawing/2014/main" id="{84D705BE-3124-F246-ABF1-53A8419F4E6E}"/>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30AABD58-6624-3E4A-B134-E8F4C7E5FBCF}" type="slidenum">
              <a:rPr lang="en-US" altLang="en-US" smtClean="0">
                <a:solidFill>
                  <a:srgbClr val="161E2D"/>
                </a:solidFill>
                <a:latin typeface="Arial" panose="020B0604020202020204" pitchFamily="34" charset="0"/>
              </a:rPr>
              <a:pPr fontAlgn="base">
                <a:spcBef>
                  <a:spcPct val="0"/>
                </a:spcBef>
                <a:spcAft>
                  <a:spcPct val="0"/>
                </a:spcAft>
              </a:pPr>
              <a:t>123</a:t>
            </a:fld>
            <a:endParaRPr lang="en-US" altLang="en-US" dirty="0">
              <a:solidFill>
                <a:srgbClr val="161E2D"/>
              </a:solidFill>
              <a:latin typeface="Arial" panose="020B0604020202020204" pitchFamily="34" charset="0"/>
            </a:endParaRPr>
          </a:p>
        </p:txBody>
      </p:sp>
      <p:sp>
        <p:nvSpPr>
          <p:cNvPr id="147463" name="Text Placeholder 4">
            <a:extLst>
              <a:ext uri="{FF2B5EF4-FFF2-40B4-BE49-F238E27FC236}">
                <a16:creationId xmlns:a16="http://schemas.microsoft.com/office/drawing/2014/main" id="{3F7017FD-A8D5-4F44-8A18-72E25F6300FD}"/>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2/2</a:t>
            </a:r>
          </a:p>
        </p:txBody>
      </p:sp>
      <p:sp>
        <p:nvSpPr>
          <p:cNvPr id="147464" name="TextBox 9">
            <a:extLst>
              <a:ext uri="{FF2B5EF4-FFF2-40B4-BE49-F238E27FC236}">
                <a16:creationId xmlns:a16="http://schemas.microsoft.com/office/drawing/2014/main" id="{A8C451E0-5011-3244-95C8-7C23E52B63B9}"/>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Server Migration </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Service (AWS SMS)</a:t>
            </a:r>
          </a:p>
        </p:txBody>
      </p:sp>
      <p:cxnSp>
        <p:nvCxnSpPr>
          <p:cNvPr id="11" name="Straight Connector 10">
            <a:extLst>
              <a:ext uri="{FF2B5EF4-FFF2-40B4-BE49-F238E27FC236}">
                <a16:creationId xmlns:a16="http://schemas.microsoft.com/office/drawing/2014/main" id="{E4A782C5-AB70-D745-AA52-9480622907C9}"/>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8DEFD04B-0294-9248-9D47-3E8CD54CEFC7}"/>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3C15BA71-146D-9E4C-8C7C-16D087498929}"/>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4" name="Graphic 18">
            <a:extLst>
              <a:ext uri="{FF2B5EF4-FFF2-40B4-BE49-F238E27FC236}">
                <a16:creationId xmlns:a16="http://schemas.microsoft.com/office/drawing/2014/main" id="{8E9CA6B0-441B-FE48-90F8-525FA9362A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971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TextBox 12">
            <a:extLst>
              <a:ext uri="{FF2B5EF4-FFF2-40B4-BE49-F238E27FC236}">
                <a16:creationId xmlns:a16="http://schemas.microsoft.com/office/drawing/2014/main" id="{74B3F4D2-62BB-054F-A2C0-4675EAC4FDE6}"/>
              </a:ext>
            </a:extLst>
          </p:cNvPr>
          <p:cNvSpPr txBox="1">
            <a:spLocks noChangeArrowheads="1"/>
          </p:cNvSpPr>
          <p:nvPr/>
        </p:nvSpPr>
        <p:spPr bwMode="auto">
          <a:xfrm>
            <a:off x="4502001"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Application </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Migration Service</a:t>
            </a:r>
          </a:p>
        </p:txBody>
      </p:sp>
      <p:pic>
        <p:nvPicPr>
          <p:cNvPr id="26" name="Graphic 23">
            <a:extLst>
              <a:ext uri="{FF2B5EF4-FFF2-40B4-BE49-F238E27FC236}">
                <a16:creationId xmlns:a16="http://schemas.microsoft.com/office/drawing/2014/main" id="{985D79AA-47C0-E145-BEB1-C1BA8A936642}"/>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753253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15">
            <a:extLst>
              <a:ext uri="{FF2B5EF4-FFF2-40B4-BE49-F238E27FC236}">
                <a16:creationId xmlns:a16="http://schemas.microsoft.com/office/drawing/2014/main" id="{4BFA5944-43CC-D648-9BC0-9C52E003DF85}"/>
              </a:ext>
            </a:extLst>
          </p:cNvPr>
          <p:cNvSpPr txBox="1">
            <a:spLocks noChangeArrowheads="1"/>
          </p:cNvSpPr>
          <p:nvPr/>
        </p:nvSpPr>
        <p:spPr bwMode="auto">
          <a:xfrm>
            <a:off x="6818163"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Migration Evaluator</a:t>
            </a:r>
          </a:p>
        </p:txBody>
      </p:sp>
      <p:pic>
        <p:nvPicPr>
          <p:cNvPr id="16" name="Graphic 23">
            <a:extLst>
              <a:ext uri="{FF2B5EF4-FFF2-40B4-BE49-F238E27FC236}">
                <a16:creationId xmlns:a16="http://schemas.microsoft.com/office/drawing/2014/main" id="{15D7498F-390C-E346-AA55-BAEEA65060EF}"/>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9817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TextBox 15">
            <a:extLst>
              <a:ext uri="{FF2B5EF4-FFF2-40B4-BE49-F238E27FC236}">
                <a16:creationId xmlns:a16="http://schemas.microsoft.com/office/drawing/2014/main" id="{B47B044A-571B-2346-BAA8-36BC7FF22EBB}"/>
              </a:ext>
            </a:extLst>
          </p:cNvPr>
          <p:cNvSpPr txBox="1">
            <a:spLocks noChangeArrowheads="1"/>
          </p:cNvSpPr>
          <p:nvPr/>
        </p:nvSpPr>
        <p:spPr bwMode="auto">
          <a:xfrm>
            <a:off x="9102725" y="1946275"/>
            <a:ext cx="2201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Mainframe Modernization</a:t>
            </a:r>
          </a:p>
        </p:txBody>
      </p:sp>
      <p:sp>
        <p:nvSpPr>
          <p:cNvPr id="18" name="TextBox 30">
            <a:extLst>
              <a:ext uri="{FF2B5EF4-FFF2-40B4-BE49-F238E27FC236}">
                <a16:creationId xmlns:a16="http://schemas.microsoft.com/office/drawing/2014/main" id="{D2D9D4C5-AF46-9143-A6D2-4731FBA9DD7C}"/>
              </a:ext>
            </a:extLst>
          </p:cNvPr>
          <p:cNvSpPr txBox="1">
            <a:spLocks noChangeArrowheads="1"/>
          </p:cNvSpPr>
          <p:nvPr/>
        </p:nvSpPr>
        <p:spPr bwMode="auto">
          <a:xfrm>
            <a:off x="9219568" y="3238500"/>
            <a:ext cx="98583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Analyzer</a:t>
            </a:r>
          </a:p>
        </p:txBody>
      </p:sp>
      <p:sp>
        <p:nvSpPr>
          <p:cNvPr id="19" name="TextBox 31">
            <a:extLst>
              <a:ext uri="{FF2B5EF4-FFF2-40B4-BE49-F238E27FC236}">
                <a16:creationId xmlns:a16="http://schemas.microsoft.com/office/drawing/2014/main" id="{F9617B8A-80F4-5844-B10A-9551DEE46573}"/>
              </a:ext>
            </a:extLst>
          </p:cNvPr>
          <p:cNvSpPr txBox="1">
            <a:spLocks noChangeArrowheads="1"/>
          </p:cNvSpPr>
          <p:nvPr/>
        </p:nvSpPr>
        <p:spPr bwMode="auto">
          <a:xfrm>
            <a:off x="10320868" y="3238500"/>
            <a:ext cx="98583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Compiler</a:t>
            </a:r>
          </a:p>
        </p:txBody>
      </p:sp>
      <p:sp>
        <p:nvSpPr>
          <p:cNvPr id="20" name="TextBox 32">
            <a:extLst>
              <a:ext uri="{FF2B5EF4-FFF2-40B4-BE49-F238E27FC236}">
                <a16:creationId xmlns:a16="http://schemas.microsoft.com/office/drawing/2014/main" id="{5B8267CC-20CD-9D4E-A6B5-AB79880E148E}"/>
              </a:ext>
            </a:extLst>
          </p:cNvPr>
          <p:cNvSpPr txBox="1">
            <a:spLocks noChangeArrowheads="1"/>
          </p:cNvSpPr>
          <p:nvPr/>
        </p:nvSpPr>
        <p:spPr bwMode="auto">
          <a:xfrm>
            <a:off x="9219568" y="4270144"/>
            <a:ext cx="98583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Converter</a:t>
            </a:r>
          </a:p>
        </p:txBody>
      </p:sp>
      <p:sp>
        <p:nvSpPr>
          <p:cNvPr id="21" name="TextBox 33">
            <a:extLst>
              <a:ext uri="{FF2B5EF4-FFF2-40B4-BE49-F238E27FC236}">
                <a16:creationId xmlns:a16="http://schemas.microsoft.com/office/drawing/2014/main" id="{DFF67BFF-CC5B-9144-AA3D-C49D801C2F16}"/>
              </a:ext>
            </a:extLst>
          </p:cNvPr>
          <p:cNvSpPr txBox="1">
            <a:spLocks noChangeArrowheads="1"/>
          </p:cNvSpPr>
          <p:nvPr/>
        </p:nvSpPr>
        <p:spPr bwMode="auto">
          <a:xfrm>
            <a:off x="10320866" y="4270144"/>
            <a:ext cx="98582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Runtime</a:t>
            </a:r>
          </a:p>
        </p:txBody>
      </p:sp>
      <p:sp>
        <p:nvSpPr>
          <p:cNvPr id="22" name="TextBox 34">
            <a:extLst>
              <a:ext uri="{FF2B5EF4-FFF2-40B4-BE49-F238E27FC236}">
                <a16:creationId xmlns:a16="http://schemas.microsoft.com/office/drawing/2014/main" id="{3B19630A-6C4E-EC46-A0F4-84F2CA65AE83}"/>
              </a:ext>
            </a:extLst>
          </p:cNvPr>
          <p:cNvSpPr txBox="1">
            <a:spLocks noChangeArrowheads="1"/>
          </p:cNvSpPr>
          <p:nvPr/>
        </p:nvSpPr>
        <p:spPr bwMode="auto">
          <a:xfrm>
            <a:off x="9219568" y="5412115"/>
            <a:ext cx="98583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Developer</a:t>
            </a:r>
          </a:p>
        </p:txBody>
      </p:sp>
      <p:pic>
        <p:nvPicPr>
          <p:cNvPr id="28" name="Graphic 36">
            <a:extLst>
              <a:ext uri="{FF2B5EF4-FFF2-40B4-BE49-F238E27FC236}">
                <a16:creationId xmlns:a16="http://schemas.microsoft.com/office/drawing/2014/main" id="{0585AA42-A8B6-2842-976A-CDFA6D9BD1E4}"/>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9487749" y="27924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 name="Graphic 37">
            <a:extLst>
              <a:ext uri="{FF2B5EF4-FFF2-40B4-BE49-F238E27FC236}">
                <a16:creationId xmlns:a16="http://schemas.microsoft.com/office/drawing/2014/main" id="{368A1923-C29C-894F-B0B4-63A12A94F5CE}"/>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10584042" y="27924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 name="Graphic 38">
            <a:extLst>
              <a:ext uri="{FF2B5EF4-FFF2-40B4-BE49-F238E27FC236}">
                <a16:creationId xmlns:a16="http://schemas.microsoft.com/office/drawing/2014/main" id="{89CF96CC-1790-2B4F-A42D-8CF085B0111D}"/>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9487749" y="381294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 name="Graphic 39">
            <a:extLst>
              <a:ext uri="{FF2B5EF4-FFF2-40B4-BE49-F238E27FC236}">
                <a16:creationId xmlns:a16="http://schemas.microsoft.com/office/drawing/2014/main" id="{01607F0D-7833-D041-81E0-6FA07CA13E4D}"/>
              </a:ext>
            </a:extLst>
          </p:cNvPr>
          <p:cNvPicPr>
            <a:picLocks noChangeAspect="1" noChangeArrowheads="1"/>
          </p:cNvPicPr>
          <p:nvPr/>
        </p:nvPicPr>
        <p:blipFill>
          <a:blip r:embed="rId14">
            <a:extLst>
              <a:ext uri="{96DAC541-7B7A-43D3-8B79-37D633B846F1}">
                <asvg:svgBlip xmlns:asvg="http://schemas.microsoft.com/office/drawing/2016/SVG/main" r:embed="rId15"/>
              </a:ext>
            </a:extLst>
          </a:blip>
          <a:srcRect/>
          <a:stretch/>
        </p:blipFill>
        <p:spPr bwMode="auto">
          <a:xfrm>
            <a:off x="9487749" y="4964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 name="Graphic 40">
            <a:extLst>
              <a:ext uri="{FF2B5EF4-FFF2-40B4-BE49-F238E27FC236}">
                <a16:creationId xmlns:a16="http://schemas.microsoft.com/office/drawing/2014/main" id="{D0193553-B002-1D4F-84D2-698CC0E82436}"/>
              </a:ext>
            </a:extLst>
          </p:cNvPr>
          <p:cNvPicPr>
            <a:picLocks noChangeAspect="1" noChangeArrowheads="1"/>
          </p:cNvPicPr>
          <p:nvPr/>
        </p:nvPicPr>
        <p:blipFill>
          <a:blip r:embed="rId16">
            <a:extLst>
              <a:ext uri="{96DAC541-7B7A-43D3-8B79-37D633B846F1}">
                <asvg:svgBlip xmlns:asvg="http://schemas.microsoft.com/office/drawing/2016/SVG/main" r:embed="rId17"/>
              </a:ext>
            </a:extLst>
          </a:blip>
          <a:srcRect/>
          <a:stretch/>
        </p:blipFill>
        <p:spPr bwMode="auto">
          <a:xfrm>
            <a:off x="10588805" y="379865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1553" name="Graphic 7">
            <a:extLst>
              <a:ext uri="{FF2B5EF4-FFF2-40B4-BE49-F238E27FC236}">
                <a16:creationId xmlns:a16="http://schemas.microsoft.com/office/drawing/2014/main" id="{A47EE096-E0FE-D346-A16E-3EC18A3CAE48}"/>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8188"/>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1554" name="Title 1">
            <a:extLst>
              <a:ext uri="{FF2B5EF4-FFF2-40B4-BE49-F238E27FC236}">
                <a16:creationId xmlns:a16="http://schemas.microsoft.com/office/drawing/2014/main" id="{38A5FF6A-8DA3-FD4B-8AD5-3E72213D1A3E}"/>
              </a:ext>
            </a:extLst>
          </p:cNvPr>
          <p:cNvSpPr>
            <a:spLocks noGrp="1" noChangeArrowheads="1"/>
          </p:cNvSpPr>
          <p:nvPr>
            <p:ph type="ctrTitle"/>
          </p:nvPr>
        </p:nvSpPr>
        <p:spPr>
          <a:xfrm>
            <a:off x="290513" y="2101850"/>
            <a:ext cx="8196262" cy="2251075"/>
          </a:xfrm>
        </p:spPr>
        <p:txBody>
          <a:bodyPr/>
          <a:lstStyle/>
          <a:p>
            <a:pPr eaLnBrk="1" hangingPunct="1"/>
            <a:r>
              <a:rPr lang="en-US" altLang="en-US" dirty="0"/>
              <a:t>Networking &amp;</a:t>
            </a:r>
            <a:br>
              <a:rPr lang="en-US" altLang="en-US" dirty="0"/>
            </a:br>
            <a:r>
              <a:rPr lang="en-US" altLang="en-US" dirty="0"/>
              <a:t>Content Delivery</a:t>
            </a:r>
          </a:p>
        </p:txBody>
      </p:sp>
      <p:sp>
        <p:nvSpPr>
          <p:cNvPr id="151555" name="Footer Placeholder 2">
            <a:extLst>
              <a:ext uri="{FF2B5EF4-FFF2-40B4-BE49-F238E27FC236}">
                <a16:creationId xmlns:a16="http://schemas.microsoft.com/office/drawing/2014/main" id="{86370ED3-E4F9-A04C-960B-7833C563F3EB}"/>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151556" name="Slide Number Placeholder 3">
            <a:extLst>
              <a:ext uri="{FF2B5EF4-FFF2-40B4-BE49-F238E27FC236}">
                <a16:creationId xmlns:a16="http://schemas.microsoft.com/office/drawing/2014/main" id="{6FDDE147-A8CD-634C-B296-227685E45583}"/>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632A236A-CD25-1947-964A-046E58ACE7A6}" type="slidenum">
              <a:rPr lang="en-US" altLang="en-US" smtClean="0">
                <a:solidFill>
                  <a:srgbClr val="161E2D"/>
                </a:solidFill>
                <a:latin typeface="Arial" panose="020B0604020202020204" pitchFamily="34" charset="0"/>
              </a:rPr>
              <a:pPr fontAlgn="base">
                <a:spcBef>
                  <a:spcPct val="0"/>
                </a:spcBef>
                <a:spcAft>
                  <a:spcPct val="0"/>
                </a:spcAft>
              </a:pPr>
              <a:t>124</a:t>
            </a:fld>
            <a:endParaRPr lang="en-US" altLang="en-US" dirty="0">
              <a:solidFill>
                <a:srgbClr val="161E2D"/>
              </a:solidFill>
              <a:latin typeface="Arial" panose="020B0604020202020204" pitchFamily="34" charset="0"/>
            </a:endParaRPr>
          </a:p>
        </p:txBody>
      </p:sp>
      <p:sp>
        <p:nvSpPr>
          <p:cNvPr id="151557" name="Title 3">
            <a:extLst>
              <a:ext uri="{FF2B5EF4-FFF2-40B4-BE49-F238E27FC236}">
                <a16:creationId xmlns:a16="http://schemas.microsoft.com/office/drawing/2014/main" id="{A2F9FACB-AF36-E749-98B2-BD31B26AC819}"/>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rgbClr val="161E2D"/>
                </a:solidFill>
                <a:latin typeface="Arial" panose="020B0604020202020204" pitchFamily="34" charset="0"/>
                <a:cs typeface="Arial" panose="020B0604020202020204" pitchFamily="34" charset="0"/>
              </a:rPr>
              <a:t>STANDARD</a:t>
            </a:r>
            <a:br>
              <a:rPr lang="en-US" altLang="en-US" sz="1200" b="1" dirty="0">
                <a:solidFill>
                  <a:srgbClr val="161E2D"/>
                </a:solidFill>
                <a:latin typeface="Arial" panose="020B0604020202020204" pitchFamily="34" charset="0"/>
                <a:cs typeface="Arial" panose="020B0604020202020204" pitchFamily="34" charset="0"/>
              </a:rPr>
            </a:br>
            <a:r>
              <a:rPr lang="en-US" altLang="en-US" sz="1200" b="1" dirty="0">
                <a:solidFill>
                  <a:srgbClr val="161E2D"/>
                </a:solidFill>
                <a:latin typeface="Arial" panose="020B0604020202020204" pitchFamily="34" charset="0"/>
                <a:cs typeface="Arial" panose="020B0604020202020204" pitchFamily="34" charset="0"/>
              </a:rPr>
              <a:t>CATEGORY ICON</a:t>
            </a: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2578" name="Graphic 21">
            <a:extLst>
              <a:ext uri="{FF2B5EF4-FFF2-40B4-BE49-F238E27FC236}">
                <a16:creationId xmlns:a16="http://schemas.microsoft.com/office/drawing/2014/main" id="{2274BF0C-7782-4E49-BA18-B61AFF72E6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342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2579" name="Graphic 19">
            <a:extLst>
              <a:ext uri="{FF2B5EF4-FFF2-40B4-BE49-F238E27FC236}">
                <a16:creationId xmlns:a16="http://schemas.microsoft.com/office/drawing/2014/main" id="{3D31A7E6-E28F-CB4B-987D-DBFDBFD50F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351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2581" name="Title 1">
            <a:extLst>
              <a:ext uri="{FF2B5EF4-FFF2-40B4-BE49-F238E27FC236}">
                <a16:creationId xmlns:a16="http://schemas.microsoft.com/office/drawing/2014/main" id="{67D455B7-C9D2-1041-A9B8-35EBF11B5B2A}"/>
              </a:ext>
            </a:extLst>
          </p:cNvPr>
          <p:cNvSpPr>
            <a:spLocks noGrp="1" noChangeArrowheads="1"/>
          </p:cNvSpPr>
          <p:nvPr>
            <p:ph type="title"/>
          </p:nvPr>
        </p:nvSpPr>
        <p:spPr>
          <a:xfrm>
            <a:off x="241300" y="365125"/>
            <a:ext cx="8637588" cy="644525"/>
          </a:xfrm>
        </p:spPr>
        <p:txBody>
          <a:bodyPr/>
          <a:lstStyle/>
          <a:p>
            <a:pPr eaLnBrk="1" hangingPunct="1"/>
            <a:r>
              <a:rPr lang="en-US" altLang="en-US" dirty="0"/>
              <a:t>Networking &amp; Content Delivery</a:t>
            </a:r>
          </a:p>
        </p:txBody>
      </p:sp>
      <p:sp>
        <p:nvSpPr>
          <p:cNvPr id="152582" name="Footer Placeholder 2">
            <a:extLst>
              <a:ext uri="{FF2B5EF4-FFF2-40B4-BE49-F238E27FC236}">
                <a16:creationId xmlns:a16="http://schemas.microsoft.com/office/drawing/2014/main" id="{E2B44FA5-C614-124B-9FFE-DFDC83679A72}"/>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152583" name="Slide Number Placeholder 3">
            <a:extLst>
              <a:ext uri="{FF2B5EF4-FFF2-40B4-BE49-F238E27FC236}">
                <a16:creationId xmlns:a16="http://schemas.microsoft.com/office/drawing/2014/main" id="{C535A361-AC07-8149-8ED4-206785389BD8}"/>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626F243F-8C4B-2B4E-9A75-757F2191F81D}" type="slidenum">
              <a:rPr lang="en-US" altLang="en-US" smtClean="0">
                <a:solidFill>
                  <a:srgbClr val="161E2D"/>
                </a:solidFill>
                <a:latin typeface="Arial" panose="020B0604020202020204" pitchFamily="34" charset="0"/>
              </a:rPr>
              <a:pPr fontAlgn="base">
                <a:spcBef>
                  <a:spcPct val="0"/>
                </a:spcBef>
                <a:spcAft>
                  <a:spcPct val="0"/>
                </a:spcAft>
              </a:pPr>
              <a:t>125</a:t>
            </a:fld>
            <a:endParaRPr lang="en-US" altLang="en-US" dirty="0">
              <a:solidFill>
                <a:srgbClr val="161E2D"/>
              </a:solidFill>
              <a:latin typeface="Arial" panose="020B0604020202020204" pitchFamily="34" charset="0"/>
            </a:endParaRPr>
          </a:p>
        </p:txBody>
      </p:sp>
      <p:sp>
        <p:nvSpPr>
          <p:cNvPr id="152584" name="Text Placeholder 4">
            <a:extLst>
              <a:ext uri="{FF2B5EF4-FFF2-40B4-BE49-F238E27FC236}">
                <a16:creationId xmlns:a16="http://schemas.microsoft.com/office/drawing/2014/main" id="{251508E8-7676-BB4B-A3CB-D12E12DB0C46}"/>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1/5</a:t>
            </a:r>
          </a:p>
        </p:txBody>
      </p:sp>
      <p:cxnSp>
        <p:nvCxnSpPr>
          <p:cNvPr id="11" name="Straight Connector 10">
            <a:extLst>
              <a:ext uri="{FF2B5EF4-FFF2-40B4-BE49-F238E27FC236}">
                <a16:creationId xmlns:a16="http://schemas.microsoft.com/office/drawing/2014/main" id="{B28C51FA-3D0B-354F-9DD7-78C1A2B2F92C}"/>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52587" name="TextBox 11">
            <a:extLst>
              <a:ext uri="{FF2B5EF4-FFF2-40B4-BE49-F238E27FC236}">
                <a16:creationId xmlns:a16="http://schemas.microsoft.com/office/drawing/2014/main" id="{2C8EDBA0-A1A3-C44F-A7D1-E699A9A21EE3}"/>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CloudFront</a:t>
            </a:r>
          </a:p>
        </p:txBody>
      </p:sp>
      <p:sp>
        <p:nvSpPr>
          <p:cNvPr id="152588" name="TextBox 12">
            <a:extLst>
              <a:ext uri="{FF2B5EF4-FFF2-40B4-BE49-F238E27FC236}">
                <a16:creationId xmlns:a16="http://schemas.microsoft.com/office/drawing/2014/main" id="{CCB91AC5-C76C-F545-8ADD-956FB2612C10}"/>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Route 53</a:t>
            </a:r>
          </a:p>
        </p:txBody>
      </p:sp>
      <p:cxnSp>
        <p:nvCxnSpPr>
          <p:cNvPr id="14" name="Straight Connector 13">
            <a:extLst>
              <a:ext uri="{FF2B5EF4-FFF2-40B4-BE49-F238E27FC236}">
                <a16:creationId xmlns:a16="http://schemas.microsoft.com/office/drawing/2014/main" id="{FB0F18D5-BB5D-FC45-B3E4-9FFA9FD24688}"/>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52593" name="TextBox 18">
            <a:extLst>
              <a:ext uri="{FF2B5EF4-FFF2-40B4-BE49-F238E27FC236}">
                <a16:creationId xmlns:a16="http://schemas.microsoft.com/office/drawing/2014/main" id="{C76DC93B-44E8-AA4F-88D7-B9121FE714B6}"/>
              </a:ext>
            </a:extLst>
          </p:cNvPr>
          <p:cNvSpPr txBox="1">
            <a:spLocks noChangeArrowheads="1"/>
          </p:cNvSpPr>
          <p:nvPr/>
        </p:nvSpPr>
        <p:spPr bwMode="auto">
          <a:xfrm>
            <a:off x="4489451" y="3260725"/>
            <a:ext cx="114657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Download distribution</a:t>
            </a:r>
          </a:p>
        </p:txBody>
      </p:sp>
      <p:sp>
        <p:nvSpPr>
          <p:cNvPr id="152594" name="TextBox 22">
            <a:extLst>
              <a:ext uri="{FF2B5EF4-FFF2-40B4-BE49-F238E27FC236}">
                <a16:creationId xmlns:a16="http://schemas.microsoft.com/office/drawing/2014/main" id="{74C977D5-F2EF-D642-A8A1-06C47757D235}"/>
              </a:ext>
            </a:extLst>
          </p:cNvPr>
          <p:cNvSpPr txBox="1">
            <a:spLocks noChangeArrowheads="1"/>
          </p:cNvSpPr>
          <p:nvPr/>
        </p:nvSpPr>
        <p:spPr bwMode="auto">
          <a:xfrm>
            <a:off x="5620935" y="3263293"/>
            <a:ext cx="114657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Edge location</a:t>
            </a:r>
          </a:p>
        </p:txBody>
      </p:sp>
      <p:pic>
        <p:nvPicPr>
          <p:cNvPr id="152599" name="Graphic 8">
            <a:extLst>
              <a:ext uri="{FF2B5EF4-FFF2-40B4-BE49-F238E27FC236}">
                <a16:creationId xmlns:a16="http://schemas.microsoft.com/office/drawing/2014/main" id="{AD7CD7AB-D6A0-B247-B953-65D2CB724F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34140"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2601" name="Graphic 29">
            <a:extLst>
              <a:ext uri="{FF2B5EF4-FFF2-40B4-BE49-F238E27FC236}">
                <a16:creationId xmlns:a16="http://schemas.microsoft.com/office/drawing/2014/main" id="{16A8EF85-8A6C-AB47-8C6F-308808C23A2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65624"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TextBox 18">
            <a:extLst>
              <a:ext uri="{FF2B5EF4-FFF2-40B4-BE49-F238E27FC236}">
                <a16:creationId xmlns:a16="http://schemas.microsoft.com/office/drawing/2014/main" id="{DC8EDA22-C074-6D46-B32C-EBEBCB3BB15A}"/>
              </a:ext>
            </a:extLst>
          </p:cNvPr>
          <p:cNvSpPr txBox="1">
            <a:spLocks noChangeArrowheads="1"/>
          </p:cNvSpPr>
          <p:nvPr/>
        </p:nvSpPr>
        <p:spPr bwMode="auto">
          <a:xfrm>
            <a:off x="4489451" y="4324755"/>
            <a:ext cx="114657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Streaming distribution</a:t>
            </a:r>
          </a:p>
        </p:txBody>
      </p:sp>
      <p:pic>
        <p:nvPicPr>
          <p:cNvPr id="31" name="Graphic 33">
            <a:extLst>
              <a:ext uri="{FF2B5EF4-FFF2-40B4-BE49-F238E27FC236}">
                <a16:creationId xmlns:a16="http://schemas.microsoft.com/office/drawing/2014/main" id="{5E5CD187-86CE-CF4A-B5A0-24727E0C7D8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29234" y="386595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TextBox 18">
            <a:extLst>
              <a:ext uri="{FF2B5EF4-FFF2-40B4-BE49-F238E27FC236}">
                <a16:creationId xmlns:a16="http://schemas.microsoft.com/office/drawing/2014/main" id="{B2984E58-8011-8B4A-A17A-8D66AF898F56}"/>
              </a:ext>
            </a:extLst>
          </p:cNvPr>
          <p:cNvSpPr txBox="1">
            <a:spLocks noChangeArrowheads="1"/>
          </p:cNvSpPr>
          <p:nvPr/>
        </p:nvSpPr>
        <p:spPr bwMode="auto">
          <a:xfrm>
            <a:off x="5619982" y="4324755"/>
            <a:ext cx="114657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Functions</a:t>
            </a:r>
          </a:p>
        </p:txBody>
      </p:sp>
      <p:pic>
        <p:nvPicPr>
          <p:cNvPr id="36" name="Graphic 35">
            <a:extLst>
              <a:ext uri="{FF2B5EF4-FFF2-40B4-BE49-F238E27FC236}">
                <a16:creationId xmlns:a16="http://schemas.microsoft.com/office/drawing/2014/main" id="{9BCA0147-CB80-1047-ACA6-2AEE273582B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958178" y="3871773"/>
            <a:ext cx="457200" cy="457200"/>
          </a:xfrm>
          <a:prstGeom prst="rect">
            <a:avLst/>
          </a:prstGeom>
        </p:spPr>
      </p:pic>
      <p:pic>
        <p:nvPicPr>
          <p:cNvPr id="33" name="Graphic 7">
            <a:extLst>
              <a:ext uri="{FF2B5EF4-FFF2-40B4-BE49-F238E27FC236}">
                <a16:creationId xmlns:a16="http://schemas.microsoft.com/office/drawing/2014/main" id="{491CAB9B-5201-714E-AD61-5706FD20AE0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TextBox 9">
            <a:extLst>
              <a:ext uri="{FF2B5EF4-FFF2-40B4-BE49-F238E27FC236}">
                <a16:creationId xmlns:a16="http://schemas.microsoft.com/office/drawing/2014/main" id="{73B4B597-35F4-BA4E-8570-205B8E21F973}"/>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Transit Gateway</a:t>
            </a:r>
          </a:p>
        </p:txBody>
      </p:sp>
      <p:sp>
        <p:nvSpPr>
          <p:cNvPr id="30" name="TextBox 25">
            <a:extLst>
              <a:ext uri="{FF2B5EF4-FFF2-40B4-BE49-F238E27FC236}">
                <a16:creationId xmlns:a16="http://schemas.microsoft.com/office/drawing/2014/main" id="{9E1B3745-00C1-7049-8876-B7BA26FF9CAC}"/>
              </a:ext>
            </a:extLst>
          </p:cNvPr>
          <p:cNvSpPr txBox="1">
            <a:spLocks noChangeArrowheads="1"/>
          </p:cNvSpPr>
          <p:nvPr/>
        </p:nvSpPr>
        <p:spPr bwMode="auto">
          <a:xfrm>
            <a:off x="6899303" y="3260725"/>
            <a:ext cx="12700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Hosted zone</a:t>
            </a:r>
          </a:p>
        </p:txBody>
      </p:sp>
      <p:sp>
        <p:nvSpPr>
          <p:cNvPr id="35" name="TextBox 26">
            <a:extLst>
              <a:ext uri="{FF2B5EF4-FFF2-40B4-BE49-F238E27FC236}">
                <a16:creationId xmlns:a16="http://schemas.microsoft.com/office/drawing/2014/main" id="{6689449F-18A6-FF4C-A6E6-1A4D3F500EEF}"/>
              </a:ext>
            </a:extLst>
          </p:cNvPr>
          <p:cNvSpPr txBox="1">
            <a:spLocks noChangeArrowheads="1"/>
          </p:cNvSpPr>
          <p:nvPr/>
        </p:nvSpPr>
        <p:spPr bwMode="auto">
          <a:xfrm>
            <a:off x="8173171" y="3260725"/>
            <a:ext cx="12700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Route table</a:t>
            </a:r>
          </a:p>
        </p:txBody>
      </p:sp>
      <p:pic>
        <p:nvPicPr>
          <p:cNvPr id="37" name="Graphic 27">
            <a:extLst>
              <a:ext uri="{FF2B5EF4-FFF2-40B4-BE49-F238E27FC236}">
                <a16:creationId xmlns:a16="http://schemas.microsoft.com/office/drawing/2014/main" id="{7E327BBB-3A86-EC4E-BAA7-B5712DD43F12}"/>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7299960"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 name="Graphic 31">
            <a:extLst>
              <a:ext uri="{FF2B5EF4-FFF2-40B4-BE49-F238E27FC236}">
                <a16:creationId xmlns:a16="http://schemas.microsoft.com/office/drawing/2014/main" id="{603AC1A7-F13D-E544-B764-B6F87F97D60D}"/>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8572240"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 name="TextBox 26">
            <a:extLst>
              <a:ext uri="{FF2B5EF4-FFF2-40B4-BE49-F238E27FC236}">
                <a16:creationId xmlns:a16="http://schemas.microsoft.com/office/drawing/2014/main" id="{841E1AB4-4313-C648-BBCC-A3CA89675C67}"/>
              </a:ext>
            </a:extLst>
          </p:cNvPr>
          <p:cNvSpPr txBox="1">
            <a:spLocks noChangeArrowheads="1"/>
          </p:cNvSpPr>
          <p:nvPr/>
        </p:nvSpPr>
        <p:spPr bwMode="auto">
          <a:xfrm>
            <a:off x="8173171" y="4323158"/>
            <a:ext cx="12700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Resolver DNS firewall</a:t>
            </a:r>
          </a:p>
        </p:txBody>
      </p:sp>
      <p:pic>
        <p:nvPicPr>
          <p:cNvPr id="40" name="Graphic 31">
            <a:extLst>
              <a:ext uri="{FF2B5EF4-FFF2-40B4-BE49-F238E27FC236}">
                <a16:creationId xmlns:a16="http://schemas.microsoft.com/office/drawing/2014/main" id="{7EE35D06-D915-564D-83F9-A74211383794}"/>
              </a:ext>
            </a:extLst>
          </p:cNvPr>
          <p:cNvPicPr>
            <a:picLocks noChangeAspect="1" noChangeArrowheads="1"/>
          </p:cNvPicPr>
          <p:nvPr/>
        </p:nvPicPr>
        <p:blipFill>
          <a:blip r:embed="rId14">
            <a:extLst>
              <a:ext uri="{96DAC541-7B7A-43D3-8B79-37D633B846F1}">
                <asvg:svgBlip xmlns:asvg="http://schemas.microsoft.com/office/drawing/2016/SVG/main" r:embed="rId15"/>
              </a:ext>
            </a:extLst>
          </a:blip>
          <a:srcRect/>
          <a:stretch/>
        </p:blipFill>
        <p:spPr bwMode="auto">
          <a:xfrm>
            <a:off x="8572240" y="386595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TextBox 26">
            <a:extLst>
              <a:ext uri="{FF2B5EF4-FFF2-40B4-BE49-F238E27FC236}">
                <a16:creationId xmlns:a16="http://schemas.microsoft.com/office/drawing/2014/main" id="{F40A95F4-23E6-DA41-A7ED-9182C0AEB696}"/>
              </a:ext>
            </a:extLst>
          </p:cNvPr>
          <p:cNvSpPr txBox="1">
            <a:spLocks noChangeArrowheads="1"/>
          </p:cNvSpPr>
          <p:nvPr/>
        </p:nvSpPr>
        <p:spPr bwMode="auto">
          <a:xfrm>
            <a:off x="6900891" y="4323158"/>
            <a:ext cx="12700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Resolver </a:t>
            </a:r>
          </a:p>
        </p:txBody>
      </p:sp>
      <p:pic>
        <p:nvPicPr>
          <p:cNvPr id="42" name="Graphic 31">
            <a:extLst>
              <a:ext uri="{FF2B5EF4-FFF2-40B4-BE49-F238E27FC236}">
                <a16:creationId xmlns:a16="http://schemas.microsoft.com/office/drawing/2014/main" id="{3D0ADE4D-0335-0944-B70D-9B4B0CAEA797}"/>
              </a:ext>
            </a:extLst>
          </p:cNvPr>
          <p:cNvPicPr>
            <a:picLocks noChangeAspect="1" noChangeArrowheads="1"/>
          </p:cNvPicPr>
          <p:nvPr/>
        </p:nvPicPr>
        <p:blipFill>
          <a:blip r:embed="rId16">
            <a:extLst>
              <a:ext uri="{96DAC541-7B7A-43D3-8B79-37D633B846F1}">
                <asvg:svgBlip xmlns:asvg="http://schemas.microsoft.com/office/drawing/2016/SVG/main" r:embed="rId17"/>
              </a:ext>
            </a:extLst>
          </a:blip>
          <a:srcRect/>
          <a:stretch/>
        </p:blipFill>
        <p:spPr bwMode="auto">
          <a:xfrm>
            <a:off x="7299960" y="386595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 name="TextBox 26">
            <a:extLst>
              <a:ext uri="{FF2B5EF4-FFF2-40B4-BE49-F238E27FC236}">
                <a16:creationId xmlns:a16="http://schemas.microsoft.com/office/drawing/2014/main" id="{6A1E2E65-1359-DC4B-AEA6-34D2ACD2C735}"/>
              </a:ext>
            </a:extLst>
          </p:cNvPr>
          <p:cNvSpPr txBox="1">
            <a:spLocks noChangeArrowheads="1"/>
          </p:cNvSpPr>
          <p:nvPr/>
        </p:nvSpPr>
        <p:spPr bwMode="auto">
          <a:xfrm>
            <a:off x="6919122" y="5345116"/>
            <a:ext cx="12700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Resolver query logging</a:t>
            </a:r>
          </a:p>
        </p:txBody>
      </p:sp>
      <p:pic>
        <p:nvPicPr>
          <p:cNvPr id="44" name="Graphic 31">
            <a:extLst>
              <a:ext uri="{FF2B5EF4-FFF2-40B4-BE49-F238E27FC236}">
                <a16:creationId xmlns:a16="http://schemas.microsoft.com/office/drawing/2014/main" id="{B2959E89-073E-D546-B35C-29A1818CDF68}"/>
              </a:ext>
            </a:extLst>
          </p:cNvPr>
          <p:cNvPicPr>
            <a:picLocks noChangeAspect="1" noChangeArrowheads="1"/>
          </p:cNvPicPr>
          <p:nvPr/>
        </p:nvPicPr>
        <p:blipFill>
          <a:blip r:embed="rId18">
            <a:extLst>
              <a:ext uri="{96DAC541-7B7A-43D3-8B79-37D633B846F1}">
                <asvg:svgBlip xmlns:asvg="http://schemas.microsoft.com/office/drawing/2016/SVG/main" r:embed="rId19"/>
              </a:ext>
            </a:extLst>
          </a:blip>
          <a:srcRect/>
          <a:stretch/>
        </p:blipFill>
        <p:spPr bwMode="auto">
          <a:xfrm>
            <a:off x="7318191" y="488791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 name="TextBox 26">
            <a:extLst>
              <a:ext uri="{FF2B5EF4-FFF2-40B4-BE49-F238E27FC236}">
                <a16:creationId xmlns:a16="http://schemas.microsoft.com/office/drawing/2014/main" id="{19A4057B-B952-F946-B0FA-40E6E9D5FCB4}"/>
              </a:ext>
            </a:extLst>
          </p:cNvPr>
          <p:cNvSpPr txBox="1">
            <a:spLocks noChangeArrowheads="1"/>
          </p:cNvSpPr>
          <p:nvPr/>
        </p:nvSpPr>
        <p:spPr bwMode="auto">
          <a:xfrm>
            <a:off x="8148699" y="5345116"/>
            <a:ext cx="1335877"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Application recovery controller</a:t>
            </a:r>
          </a:p>
        </p:txBody>
      </p:sp>
      <p:pic>
        <p:nvPicPr>
          <p:cNvPr id="56" name="Graphic 31">
            <a:extLst>
              <a:ext uri="{FF2B5EF4-FFF2-40B4-BE49-F238E27FC236}">
                <a16:creationId xmlns:a16="http://schemas.microsoft.com/office/drawing/2014/main" id="{FFC604E3-7457-EA4D-95C3-99EBE11AEC9F}"/>
              </a:ext>
            </a:extLst>
          </p:cNvPr>
          <p:cNvPicPr>
            <a:picLocks noChangeAspect="1" noChangeArrowheads="1"/>
          </p:cNvPicPr>
          <p:nvPr/>
        </p:nvPicPr>
        <p:blipFill>
          <a:blip r:embed="rId20">
            <a:extLst>
              <a:ext uri="{96DAC541-7B7A-43D3-8B79-37D633B846F1}">
                <asvg:svgBlip xmlns:asvg="http://schemas.microsoft.com/office/drawing/2016/SVG/main" r:embed="rId21"/>
              </a:ext>
            </a:extLst>
          </a:blip>
          <a:srcRect/>
          <a:stretch/>
        </p:blipFill>
        <p:spPr bwMode="auto">
          <a:xfrm>
            <a:off x="8588193" y="488791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 name="TextBox 26">
            <a:extLst>
              <a:ext uri="{FF2B5EF4-FFF2-40B4-BE49-F238E27FC236}">
                <a16:creationId xmlns:a16="http://schemas.microsoft.com/office/drawing/2014/main" id="{9EBDF581-8264-684E-99C3-E3DFAA613D59}"/>
              </a:ext>
            </a:extLst>
          </p:cNvPr>
          <p:cNvSpPr txBox="1">
            <a:spLocks noChangeArrowheads="1"/>
          </p:cNvSpPr>
          <p:nvPr/>
        </p:nvSpPr>
        <p:spPr bwMode="auto">
          <a:xfrm>
            <a:off x="9480031" y="3260725"/>
            <a:ext cx="12700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Readiness checks</a:t>
            </a:r>
          </a:p>
        </p:txBody>
      </p:sp>
      <p:pic>
        <p:nvPicPr>
          <p:cNvPr id="58" name="Graphic 31">
            <a:extLst>
              <a:ext uri="{FF2B5EF4-FFF2-40B4-BE49-F238E27FC236}">
                <a16:creationId xmlns:a16="http://schemas.microsoft.com/office/drawing/2014/main" id="{D532E1BE-3FEF-E24F-AC75-68042553F73E}"/>
              </a:ext>
            </a:extLst>
          </p:cNvPr>
          <p:cNvPicPr>
            <a:picLocks noChangeAspect="1" noChangeArrowheads="1"/>
          </p:cNvPicPr>
          <p:nvPr/>
        </p:nvPicPr>
        <p:blipFill>
          <a:blip r:embed="rId22">
            <a:extLst>
              <a:ext uri="{96DAC541-7B7A-43D3-8B79-37D633B846F1}">
                <asvg:svgBlip xmlns:asvg="http://schemas.microsoft.com/office/drawing/2016/SVG/main" r:embed="rId23"/>
              </a:ext>
            </a:extLst>
          </a:blip>
          <a:srcRect/>
          <a:stretch/>
        </p:blipFill>
        <p:spPr bwMode="auto">
          <a:xfrm>
            <a:off x="9879100"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 name="TextBox 26">
            <a:extLst>
              <a:ext uri="{FF2B5EF4-FFF2-40B4-BE49-F238E27FC236}">
                <a16:creationId xmlns:a16="http://schemas.microsoft.com/office/drawing/2014/main" id="{3859B31F-99F9-6545-80B6-1117E99BC7C7}"/>
              </a:ext>
            </a:extLst>
          </p:cNvPr>
          <p:cNvSpPr txBox="1">
            <a:spLocks noChangeArrowheads="1"/>
          </p:cNvSpPr>
          <p:nvPr/>
        </p:nvSpPr>
        <p:spPr bwMode="auto">
          <a:xfrm>
            <a:off x="9480031" y="4323158"/>
            <a:ext cx="12700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Routing controls</a:t>
            </a:r>
          </a:p>
        </p:txBody>
      </p:sp>
      <p:pic>
        <p:nvPicPr>
          <p:cNvPr id="60" name="Graphic 31">
            <a:extLst>
              <a:ext uri="{FF2B5EF4-FFF2-40B4-BE49-F238E27FC236}">
                <a16:creationId xmlns:a16="http://schemas.microsoft.com/office/drawing/2014/main" id="{3B328008-C709-C448-B8A3-C40103022AC5}"/>
              </a:ext>
            </a:extLst>
          </p:cNvPr>
          <p:cNvPicPr>
            <a:picLocks noChangeAspect="1" noChangeArrowheads="1"/>
          </p:cNvPicPr>
          <p:nvPr/>
        </p:nvPicPr>
        <p:blipFill>
          <a:blip r:embed="rId24">
            <a:extLst>
              <a:ext uri="{96DAC541-7B7A-43D3-8B79-37D633B846F1}">
                <asvg:svgBlip xmlns:asvg="http://schemas.microsoft.com/office/drawing/2016/SVG/main" r:embed="rId25"/>
              </a:ext>
            </a:extLst>
          </a:blip>
          <a:srcRect/>
          <a:stretch/>
        </p:blipFill>
        <p:spPr bwMode="auto">
          <a:xfrm>
            <a:off x="9879100" y="386595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 name="TextBox 18">
            <a:extLst>
              <a:ext uri="{FF2B5EF4-FFF2-40B4-BE49-F238E27FC236}">
                <a16:creationId xmlns:a16="http://schemas.microsoft.com/office/drawing/2014/main" id="{47EDF92A-5579-D04A-8219-2CB44A1A9ADB}"/>
              </a:ext>
            </a:extLst>
          </p:cNvPr>
          <p:cNvSpPr txBox="1">
            <a:spLocks noChangeArrowheads="1"/>
          </p:cNvSpPr>
          <p:nvPr/>
        </p:nvSpPr>
        <p:spPr bwMode="auto">
          <a:xfrm>
            <a:off x="2778718" y="3260725"/>
            <a:ext cx="114657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Attachment</a:t>
            </a:r>
          </a:p>
        </p:txBody>
      </p:sp>
      <p:pic>
        <p:nvPicPr>
          <p:cNvPr id="46" name="Graphic 8">
            <a:extLst>
              <a:ext uri="{FF2B5EF4-FFF2-40B4-BE49-F238E27FC236}">
                <a16:creationId xmlns:a16="http://schemas.microsoft.com/office/drawing/2014/main" id="{21217C95-0093-7D4B-AC1A-AD9B666AF110}"/>
              </a:ext>
            </a:extLst>
          </p:cNvPr>
          <p:cNvPicPr>
            <a:picLocks noChangeAspect="1" noChangeArrowheads="1"/>
          </p:cNvPicPr>
          <p:nvPr/>
        </p:nvPicPr>
        <p:blipFill>
          <a:blip r:embed="rId26">
            <a:extLst>
              <a:ext uri="{96DAC541-7B7A-43D3-8B79-37D633B846F1}">
                <asvg:svgBlip xmlns:asvg="http://schemas.microsoft.com/office/drawing/2016/SVG/main" r:embed="rId27"/>
              </a:ext>
            </a:extLst>
          </a:blip>
          <a:srcRect/>
          <a:stretch/>
        </p:blipFill>
        <p:spPr bwMode="auto">
          <a:xfrm>
            <a:off x="3123407"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82" name="Graphic 18">
            <a:extLst>
              <a:ext uri="{FF2B5EF4-FFF2-40B4-BE49-F238E27FC236}">
                <a16:creationId xmlns:a16="http://schemas.microsoft.com/office/drawing/2014/main" id="{A4F5BDDE-5F7C-1E41-A1B0-2FD56A4D7A3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4251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683" name="Graphic 14">
            <a:extLst>
              <a:ext uri="{FF2B5EF4-FFF2-40B4-BE49-F238E27FC236}">
                <a16:creationId xmlns:a16="http://schemas.microsoft.com/office/drawing/2014/main" id="{03CFE0DA-7222-7240-9D26-C830D958A3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2101"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684" name="Graphic 6">
            <a:extLst>
              <a:ext uri="{FF2B5EF4-FFF2-40B4-BE49-F238E27FC236}">
                <a16:creationId xmlns:a16="http://schemas.microsoft.com/office/drawing/2014/main" id="{1AC5EB71-E4C7-BC46-9983-2A7C0F00E97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4500"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685" name="Title 1">
            <a:extLst>
              <a:ext uri="{FF2B5EF4-FFF2-40B4-BE49-F238E27FC236}">
                <a16:creationId xmlns:a16="http://schemas.microsoft.com/office/drawing/2014/main" id="{9463B1C3-295C-5241-9A38-6CB5106C47F1}"/>
              </a:ext>
            </a:extLst>
          </p:cNvPr>
          <p:cNvSpPr>
            <a:spLocks noGrp="1" noChangeArrowheads="1"/>
          </p:cNvSpPr>
          <p:nvPr>
            <p:ph type="title"/>
          </p:nvPr>
        </p:nvSpPr>
        <p:spPr>
          <a:xfrm>
            <a:off x="241300" y="365125"/>
            <a:ext cx="8637588" cy="644525"/>
          </a:xfrm>
        </p:spPr>
        <p:txBody>
          <a:bodyPr/>
          <a:lstStyle/>
          <a:p>
            <a:pPr eaLnBrk="1" hangingPunct="1"/>
            <a:r>
              <a:rPr lang="en-US" altLang="en-US" dirty="0"/>
              <a:t>Analytics</a:t>
            </a:r>
          </a:p>
        </p:txBody>
      </p:sp>
      <p:sp>
        <p:nvSpPr>
          <p:cNvPr id="71686" name="Footer Placeholder 2">
            <a:extLst>
              <a:ext uri="{FF2B5EF4-FFF2-40B4-BE49-F238E27FC236}">
                <a16:creationId xmlns:a16="http://schemas.microsoft.com/office/drawing/2014/main" id="{F88C86C1-5BFE-BA43-996F-07D6E3B83648}"/>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71687" name="Slide Number Placeholder 3">
            <a:extLst>
              <a:ext uri="{FF2B5EF4-FFF2-40B4-BE49-F238E27FC236}">
                <a16:creationId xmlns:a16="http://schemas.microsoft.com/office/drawing/2014/main" id="{738E33E8-FB96-8548-9BDF-578DE5A17F95}"/>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7107AFE0-961D-614A-8EDD-BFCE364EA648}" type="slidenum">
              <a:rPr lang="en-US" altLang="en-US" smtClean="0">
                <a:solidFill>
                  <a:srgbClr val="161E2D"/>
                </a:solidFill>
                <a:latin typeface="Arial" panose="020B0604020202020204" pitchFamily="34" charset="0"/>
              </a:rPr>
              <a:pPr fontAlgn="base">
                <a:spcBef>
                  <a:spcPct val="0"/>
                </a:spcBef>
                <a:spcAft>
                  <a:spcPct val="0"/>
                </a:spcAft>
              </a:pPr>
              <a:t>33</a:t>
            </a:fld>
            <a:endParaRPr lang="en-US" altLang="en-US" dirty="0">
              <a:solidFill>
                <a:srgbClr val="161E2D"/>
              </a:solidFill>
              <a:latin typeface="Arial" panose="020B0604020202020204" pitchFamily="34" charset="0"/>
            </a:endParaRPr>
          </a:p>
        </p:txBody>
      </p:sp>
      <p:sp>
        <p:nvSpPr>
          <p:cNvPr id="71688" name="Text Placeholder 4">
            <a:extLst>
              <a:ext uri="{FF2B5EF4-FFF2-40B4-BE49-F238E27FC236}">
                <a16:creationId xmlns:a16="http://schemas.microsoft.com/office/drawing/2014/main" id="{0C00CD75-E85C-2B4C-85C7-61BD8A3326EB}"/>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3/5</a:t>
            </a:r>
          </a:p>
        </p:txBody>
      </p:sp>
      <p:sp>
        <p:nvSpPr>
          <p:cNvPr id="71689" name="TextBox 10">
            <a:extLst>
              <a:ext uri="{FF2B5EF4-FFF2-40B4-BE49-F238E27FC236}">
                <a16:creationId xmlns:a16="http://schemas.microsoft.com/office/drawing/2014/main" id="{D0D86341-FF28-B24D-91B6-2BAE059182E8}"/>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Glue</a:t>
            </a:r>
          </a:p>
        </p:txBody>
      </p:sp>
      <p:cxnSp>
        <p:nvCxnSpPr>
          <p:cNvPr id="16" name="Straight Connector 15">
            <a:extLst>
              <a:ext uri="{FF2B5EF4-FFF2-40B4-BE49-F238E27FC236}">
                <a16:creationId xmlns:a16="http://schemas.microsoft.com/office/drawing/2014/main" id="{694F6B7F-24BC-BB43-B6EE-DC94E7F494C4}"/>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71691" name="TextBox 17">
            <a:extLst>
              <a:ext uri="{FF2B5EF4-FFF2-40B4-BE49-F238E27FC236}">
                <a16:creationId xmlns:a16="http://schemas.microsoft.com/office/drawing/2014/main" id="{57C3E87C-C636-F342-A39E-6C1DA2434A2D}"/>
              </a:ext>
            </a:extLst>
          </p:cNvPr>
          <p:cNvSpPr txBox="1">
            <a:spLocks noChangeArrowheads="1"/>
          </p:cNvSpPr>
          <p:nvPr/>
        </p:nvSpPr>
        <p:spPr bwMode="auto">
          <a:xfrm>
            <a:off x="6764595"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Athena</a:t>
            </a:r>
          </a:p>
        </p:txBody>
      </p:sp>
      <p:sp>
        <p:nvSpPr>
          <p:cNvPr id="71692" name="TextBox 19">
            <a:extLst>
              <a:ext uri="{FF2B5EF4-FFF2-40B4-BE49-F238E27FC236}">
                <a16:creationId xmlns:a16="http://schemas.microsoft.com/office/drawing/2014/main" id="{9F1990FF-C915-6349-BAAE-A6C4A60383DA}"/>
              </a:ext>
            </a:extLst>
          </p:cNvPr>
          <p:cNvSpPr txBox="1">
            <a:spLocks noChangeArrowheads="1"/>
          </p:cNvSpPr>
          <p:nvPr/>
        </p:nvSpPr>
        <p:spPr bwMode="auto">
          <a:xfrm>
            <a:off x="9165482"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OpenSearch Service</a:t>
            </a:r>
          </a:p>
        </p:txBody>
      </p:sp>
      <p:cxnSp>
        <p:nvCxnSpPr>
          <p:cNvPr id="21" name="Straight Connector 20">
            <a:extLst>
              <a:ext uri="{FF2B5EF4-FFF2-40B4-BE49-F238E27FC236}">
                <a16:creationId xmlns:a16="http://schemas.microsoft.com/office/drawing/2014/main" id="{B13570B0-F2FF-6A4A-9015-375881D7FBEA}"/>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3117F66F-E8BB-AE40-AD6A-8E6AAEFD21BA}"/>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71696" name="TextBox 16">
            <a:extLst>
              <a:ext uri="{FF2B5EF4-FFF2-40B4-BE49-F238E27FC236}">
                <a16:creationId xmlns:a16="http://schemas.microsoft.com/office/drawing/2014/main" id="{3EEC4D43-4049-6344-843C-5121F5E312EA}"/>
              </a:ext>
            </a:extLst>
          </p:cNvPr>
          <p:cNvSpPr txBox="1">
            <a:spLocks noChangeArrowheads="1"/>
          </p:cNvSpPr>
          <p:nvPr/>
        </p:nvSpPr>
        <p:spPr bwMode="auto">
          <a:xfrm>
            <a:off x="2717801" y="3317875"/>
            <a:ext cx="126841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Crawler</a:t>
            </a:r>
          </a:p>
        </p:txBody>
      </p:sp>
      <p:sp>
        <p:nvSpPr>
          <p:cNvPr id="71699" name="TextBox 24">
            <a:extLst>
              <a:ext uri="{FF2B5EF4-FFF2-40B4-BE49-F238E27FC236}">
                <a16:creationId xmlns:a16="http://schemas.microsoft.com/office/drawing/2014/main" id="{8CE2C231-11F6-C64E-9EF2-E6F716256C6E}"/>
              </a:ext>
            </a:extLst>
          </p:cNvPr>
          <p:cNvSpPr txBox="1">
            <a:spLocks noChangeArrowheads="1"/>
          </p:cNvSpPr>
          <p:nvPr/>
        </p:nvSpPr>
        <p:spPr bwMode="auto">
          <a:xfrm>
            <a:off x="2717801" y="4290704"/>
            <a:ext cx="126841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AWS Glue</a:t>
            </a:r>
            <a:br>
              <a:rPr lang="en-US" altLang="en-US" sz="1100" dirty="0">
                <a:latin typeface="Arial" panose="020B0604020202020204" pitchFamily="34" charset="0"/>
                <a:ea typeface="Amazon Ember" panose="020B0603020204020204" pitchFamily="34" charset="0"/>
                <a:cs typeface="Arial" panose="020B0604020202020204" pitchFamily="34" charset="0"/>
              </a:rPr>
            </a:br>
            <a:r>
              <a:rPr lang="en-US" altLang="en-US" sz="1100" dirty="0">
                <a:latin typeface="Arial" panose="020B0604020202020204" pitchFamily="34" charset="0"/>
                <a:ea typeface="Amazon Ember" panose="020B0603020204020204" pitchFamily="34" charset="0"/>
                <a:cs typeface="Arial" panose="020B0604020202020204" pitchFamily="34" charset="0"/>
              </a:rPr>
              <a:t>Data Catalog</a:t>
            </a:r>
          </a:p>
        </p:txBody>
      </p:sp>
      <p:pic>
        <p:nvPicPr>
          <p:cNvPr id="71700" name="Graphic 7">
            <a:extLst>
              <a:ext uri="{FF2B5EF4-FFF2-40B4-BE49-F238E27FC236}">
                <a16:creationId xmlns:a16="http://schemas.microsoft.com/office/drawing/2014/main" id="{842F7F70-935A-434A-BFDE-8D7890B5249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17850" y="28098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01" name="Graphic 9">
            <a:extLst>
              <a:ext uri="{FF2B5EF4-FFF2-40B4-BE49-F238E27FC236}">
                <a16:creationId xmlns:a16="http://schemas.microsoft.com/office/drawing/2014/main" id="{ABBD8B24-1955-BB4E-A133-A8D4E7C6311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22613" y="377635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Graphic 2">
            <a:extLst>
              <a:ext uri="{FF2B5EF4-FFF2-40B4-BE49-F238E27FC236}">
                <a16:creationId xmlns:a16="http://schemas.microsoft.com/office/drawing/2014/main" id="{6D128C7B-4CA6-7F4D-9CD5-BE5EBB0FC54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246939" y="1184275"/>
            <a:ext cx="762000" cy="762000"/>
          </a:xfrm>
          <a:prstGeom prst="rect">
            <a:avLst/>
          </a:prstGeom>
        </p:spPr>
      </p:pic>
      <p:sp>
        <p:nvSpPr>
          <p:cNvPr id="27" name="TextBox 10">
            <a:extLst>
              <a:ext uri="{FF2B5EF4-FFF2-40B4-BE49-F238E27FC236}">
                <a16:creationId xmlns:a16="http://schemas.microsoft.com/office/drawing/2014/main" id="{A4259332-456D-3C43-A6B1-8970D3B77B98}"/>
              </a:ext>
            </a:extLst>
          </p:cNvPr>
          <p:cNvSpPr txBox="1">
            <a:spLocks noChangeArrowheads="1"/>
          </p:cNvSpPr>
          <p:nvPr/>
        </p:nvSpPr>
        <p:spPr bwMode="auto">
          <a:xfrm>
            <a:off x="4491326" y="1946274"/>
            <a:ext cx="22685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Glue </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Elastic Views</a:t>
            </a: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01" name="Graphic 6">
            <a:extLst>
              <a:ext uri="{FF2B5EF4-FFF2-40B4-BE49-F238E27FC236}">
                <a16:creationId xmlns:a16="http://schemas.microsoft.com/office/drawing/2014/main" id="{0375085F-D808-204E-8774-CFFA40785D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02" name="Title 1">
            <a:extLst>
              <a:ext uri="{FF2B5EF4-FFF2-40B4-BE49-F238E27FC236}">
                <a16:creationId xmlns:a16="http://schemas.microsoft.com/office/drawing/2014/main" id="{BD0CDD7A-D239-E445-B342-EEF40BA087A3}"/>
              </a:ext>
            </a:extLst>
          </p:cNvPr>
          <p:cNvSpPr>
            <a:spLocks noGrp="1" noChangeArrowheads="1"/>
          </p:cNvSpPr>
          <p:nvPr>
            <p:ph type="title"/>
          </p:nvPr>
        </p:nvSpPr>
        <p:spPr>
          <a:xfrm>
            <a:off x="241300" y="365125"/>
            <a:ext cx="8637588" cy="644525"/>
          </a:xfrm>
        </p:spPr>
        <p:txBody>
          <a:bodyPr/>
          <a:lstStyle/>
          <a:p>
            <a:pPr eaLnBrk="1" hangingPunct="1"/>
            <a:r>
              <a:rPr lang="en-US" altLang="en-US" dirty="0"/>
              <a:t>Networking &amp; Content Delivery</a:t>
            </a:r>
          </a:p>
        </p:txBody>
      </p:sp>
      <p:sp>
        <p:nvSpPr>
          <p:cNvPr id="153603" name="Footer Placeholder 2">
            <a:extLst>
              <a:ext uri="{FF2B5EF4-FFF2-40B4-BE49-F238E27FC236}">
                <a16:creationId xmlns:a16="http://schemas.microsoft.com/office/drawing/2014/main" id="{5EB7EDB6-6945-2C46-A9BC-3DB958DCC6D7}"/>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153604" name="Slide Number Placeholder 3">
            <a:extLst>
              <a:ext uri="{FF2B5EF4-FFF2-40B4-BE49-F238E27FC236}">
                <a16:creationId xmlns:a16="http://schemas.microsoft.com/office/drawing/2014/main" id="{921B6634-D2DE-3E47-A27C-D14161DDB398}"/>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84502FF8-FACC-0C49-9DC4-8E23D89D6B62}" type="slidenum">
              <a:rPr lang="en-US" altLang="en-US" smtClean="0">
                <a:solidFill>
                  <a:srgbClr val="161E2D"/>
                </a:solidFill>
                <a:latin typeface="Arial" panose="020B0604020202020204" pitchFamily="34" charset="0"/>
              </a:rPr>
              <a:pPr fontAlgn="base">
                <a:spcBef>
                  <a:spcPct val="0"/>
                </a:spcBef>
                <a:spcAft>
                  <a:spcPct val="0"/>
                </a:spcAft>
              </a:pPr>
              <a:t>126</a:t>
            </a:fld>
            <a:endParaRPr lang="en-US" altLang="en-US" dirty="0">
              <a:solidFill>
                <a:srgbClr val="161E2D"/>
              </a:solidFill>
              <a:latin typeface="Arial" panose="020B0604020202020204" pitchFamily="34" charset="0"/>
            </a:endParaRPr>
          </a:p>
        </p:txBody>
      </p:sp>
      <p:sp>
        <p:nvSpPr>
          <p:cNvPr id="153605" name="Text Placeholder 4">
            <a:extLst>
              <a:ext uri="{FF2B5EF4-FFF2-40B4-BE49-F238E27FC236}">
                <a16:creationId xmlns:a16="http://schemas.microsoft.com/office/drawing/2014/main" id="{7A6BA3D5-22B6-D14C-B300-D8532DB5A337}"/>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2/5</a:t>
            </a:r>
          </a:p>
        </p:txBody>
      </p:sp>
      <p:sp>
        <p:nvSpPr>
          <p:cNvPr id="153606" name="TextBox 9">
            <a:extLst>
              <a:ext uri="{FF2B5EF4-FFF2-40B4-BE49-F238E27FC236}">
                <a16:creationId xmlns:a16="http://schemas.microsoft.com/office/drawing/2014/main" id="{FB088A1F-4205-D64B-BDA5-299D30F4DA88}"/>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Virtual Private Cloud (Amazon VPC)</a:t>
            </a:r>
          </a:p>
        </p:txBody>
      </p:sp>
      <p:sp>
        <p:nvSpPr>
          <p:cNvPr id="153607" name="TextBox 11">
            <a:extLst>
              <a:ext uri="{FF2B5EF4-FFF2-40B4-BE49-F238E27FC236}">
                <a16:creationId xmlns:a16="http://schemas.microsoft.com/office/drawing/2014/main" id="{A0C55ED5-5FA3-F04C-833E-3AE92E7F9BA4}"/>
              </a:ext>
            </a:extLst>
          </p:cNvPr>
          <p:cNvSpPr txBox="1">
            <a:spLocks noChangeArrowheads="1"/>
          </p:cNvSpPr>
          <p:nvPr/>
        </p:nvSpPr>
        <p:spPr bwMode="auto">
          <a:xfrm>
            <a:off x="2249488" y="3262313"/>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Customer gateway</a:t>
            </a:r>
          </a:p>
        </p:txBody>
      </p:sp>
      <p:sp>
        <p:nvSpPr>
          <p:cNvPr id="153608" name="TextBox 12">
            <a:extLst>
              <a:ext uri="{FF2B5EF4-FFF2-40B4-BE49-F238E27FC236}">
                <a16:creationId xmlns:a16="http://schemas.microsoft.com/office/drawing/2014/main" id="{2A41A9AD-85DE-E54B-99BA-B213E09A7B7A}"/>
              </a:ext>
            </a:extLst>
          </p:cNvPr>
          <p:cNvSpPr txBox="1">
            <a:spLocks noChangeArrowheads="1"/>
          </p:cNvSpPr>
          <p:nvPr/>
        </p:nvSpPr>
        <p:spPr bwMode="auto">
          <a:xfrm>
            <a:off x="3896483" y="3262313"/>
            <a:ext cx="14033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Internet gateway</a:t>
            </a:r>
          </a:p>
        </p:txBody>
      </p:sp>
      <p:sp>
        <p:nvSpPr>
          <p:cNvPr id="153609" name="TextBox 15">
            <a:extLst>
              <a:ext uri="{FF2B5EF4-FFF2-40B4-BE49-F238E27FC236}">
                <a16:creationId xmlns:a16="http://schemas.microsoft.com/office/drawing/2014/main" id="{A1EC7FE7-47E3-744C-89C1-64032FB9FFF4}"/>
              </a:ext>
            </a:extLst>
          </p:cNvPr>
          <p:cNvSpPr txBox="1">
            <a:spLocks noChangeArrowheads="1"/>
          </p:cNvSpPr>
          <p:nvPr/>
        </p:nvSpPr>
        <p:spPr bwMode="auto">
          <a:xfrm>
            <a:off x="5495615" y="3262313"/>
            <a:ext cx="134285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VPN gateway</a:t>
            </a:r>
          </a:p>
        </p:txBody>
      </p:sp>
      <p:sp>
        <p:nvSpPr>
          <p:cNvPr id="153610" name="TextBox 16">
            <a:extLst>
              <a:ext uri="{FF2B5EF4-FFF2-40B4-BE49-F238E27FC236}">
                <a16:creationId xmlns:a16="http://schemas.microsoft.com/office/drawing/2014/main" id="{D050FDAD-5D06-8649-AA21-DF5CB049C237}"/>
              </a:ext>
            </a:extLst>
          </p:cNvPr>
          <p:cNvSpPr txBox="1">
            <a:spLocks noChangeArrowheads="1"/>
          </p:cNvSpPr>
          <p:nvPr/>
        </p:nvSpPr>
        <p:spPr bwMode="auto">
          <a:xfrm>
            <a:off x="2249488" y="4381500"/>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Traffic mirroring</a:t>
            </a:r>
          </a:p>
        </p:txBody>
      </p:sp>
      <p:sp>
        <p:nvSpPr>
          <p:cNvPr id="153611" name="TextBox 17">
            <a:extLst>
              <a:ext uri="{FF2B5EF4-FFF2-40B4-BE49-F238E27FC236}">
                <a16:creationId xmlns:a16="http://schemas.microsoft.com/office/drawing/2014/main" id="{904494F6-B2AD-884E-92AE-5BF2490D7EDB}"/>
              </a:ext>
            </a:extLst>
          </p:cNvPr>
          <p:cNvSpPr txBox="1">
            <a:spLocks noChangeArrowheads="1"/>
          </p:cNvSpPr>
          <p:nvPr/>
        </p:nvSpPr>
        <p:spPr bwMode="auto">
          <a:xfrm>
            <a:off x="3959051" y="4381500"/>
            <a:ext cx="123476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NAT gateway</a:t>
            </a:r>
          </a:p>
        </p:txBody>
      </p:sp>
      <p:sp>
        <p:nvSpPr>
          <p:cNvPr id="153612" name="TextBox 18">
            <a:extLst>
              <a:ext uri="{FF2B5EF4-FFF2-40B4-BE49-F238E27FC236}">
                <a16:creationId xmlns:a16="http://schemas.microsoft.com/office/drawing/2014/main" id="{EE44F9FC-4631-7C4C-BA20-D230A471575E}"/>
              </a:ext>
            </a:extLst>
          </p:cNvPr>
          <p:cNvSpPr txBox="1">
            <a:spLocks noChangeArrowheads="1"/>
          </p:cNvSpPr>
          <p:nvPr/>
        </p:nvSpPr>
        <p:spPr bwMode="auto">
          <a:xfrm>
            <a:off x="5495615" y="4381500"/>
            <a:ext cx="134285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Elastic network interface</a:t>
            </a:r>
          </a:p>
        </p:txBody>
      </p:sp>
      <p:sp>
        <p:nvSpPr>
          <p:cNvPr id="153613" name="TextBox 19">
            <a:extLst>
              <a:ext uri="{FF2B5EF4-FFF2-40B4-BE49-F238E27FC236}">
                <a16:creationId xmlns:a16="http://schemas.microsoft.com/office/drawing/2014/main" id="{76715948-14ED-B148-A80E-396EC259A597}"/>
              </a:ext>
            </a:extLst>
          </p:cNvPr>
          <p:cNvSpPr txBox="1">
            <a:spLocks noChangeArrowheads="1"/>
          </p:cNvSpPr>
          <p:nvPr/>
        </p:nvSpPr>
        <p:spPr bwMode="auto">
          <a:xfrm>
            <a:off x="10168826" y="4381500"/>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VPN connection</a:t>
            </a:r>
          </a:p>
        </p:txBody>
      </p:sp>
      <p:sp>
        <p:nvSpPr>
          <p:cNvPr id="153614" name="TextBox 20">
            <a:extLst>
              <a:ext uri="{FF2B5EF4-FFF2-40B4-BE49-F238E27FC236}">
                <a16:creationId xmlns:a16="http://schemas.microsoft.com/office/drawing/2014/main" id="{0D4AD9C4-8316-5743-94C5-8CCA8519D603}"/>
              </a:ext>
            </a:extLst>
          </p:cNvPr>
          <p:cNvSpPr txBox="1">
            <a:spLocks noChangeArrowheads="1"/>
          </p:cNvSpPr>
          <p:nvPr/>
        </p:nvSpPr>
        <p:spPr bwMode="auto">
          <a:xfrm>
            <a:off x="7038355" y="3262313"/>
            <a:ext cx="143351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Flow logs</a:t>
            </a:r>
          </a:p>
        </p:txBody>
      </p:sp>
      <p:sp>
        <p:nvSpPr>
          <p:cNvPr id="153615" name="TextBox 21">
            <a:extLst>
              <a:ext uri="{FF2B5EF4-FFF2-40B4-BE49-F238E27FC236}">
                <a16:creationId xmlns:a16="http://schemas.microsoft.com/office/drawing/2014/main" id="{0F149966-E482-DE4D-AA23-F8F8078DED2C}"/>
              </a:ext>
            </a:extLst>
          </p:cNvPr>
          <p:cNvSpPr txBox="1">
            <a:spLocks noChangeArrowheads="1"/>
          </p:cNvSpPr>
          <p:nvPr/>
        </p:nvSpPr>
        <p:spPr bwMode="auto">
          <a:xfrm>
            <a:off x="7038355" y="4381500"/>
            <a:ext cx="143351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Elastic network</a:t>
            </a:r>
            <a:br>
              <a:rPr lang="en-US" altLang="en-US" sz="1100" dirty="0">
                <a:latin typeface="Arial" panose="020B0604020202020204" pitchFamily="34" charset="0"/>
                <a:ea typeface="Amazon Ember" panose="020B0603020204020204" pitchFamily="34" charset="0"/>
                <a:cs typeface="Arial" panose="020B0604020202020204" pitchFamily="34" charset="0"/>
              </a:rPr>
            </a:br>
            <a:r>
              <a:rPr lang="en-US" altLang="en-US" sz="1100" dirty="0">
                <a:latin typeface="Arial" panose="020B0604020202020204" pitchFamily="34" charset="0"/>
                <a:ea typeface="Amazon Ember" panose="020B0603020204020204" pitchFamily="34" charset="0"/>
                <a:cs typeface="Arial" panose="020B0604020202020204" pitchFamily="34" charset="0"/>
              </a:rPr>
              <a:t>adapter</a:t>
            </a:r>
          </a:p>
        </p:txBody>
      </p:sp>
      <p:sp>
        <p:nvSpPr>
          <p:cNvPr id="153616" name="TextBox 22">
            <a:extLst>
              <a:ext uri="{FF2B5EF4-FFF2-40B4-BE49-F238E27FC236}">
                <a16:creationId xmlns:a16="http://schemas.microsoft.com/office/drawing/2014/main" id="{0AD9A9BE-CBA5-1F43-8D3E-67656A92E1BB}"/>
              </a:ext>
            </a:extLst>
          </p:cNvPr>
          <p:cNvSpPr txBox="1">
            <a:spLocks noChangeArrowheads="1"/>
          </p:cNvSpPr>
          <p:nvPr/>
        </p:nvSpPr>
        <p:spPr bwMode="auto">
          <a:xfrm>
            <a:off x="2384580" y="5462588"/>
            <a:ext cx="123476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Peering connection</a:t>
            </a:r>
          </a:p>
        </p:txBody>
      </p:sp>
      <p:sp>
        <p:nvSpPr>
          <p:cNvPr id="153617" name="TextBox 25">
            <a:extLst>
              <a:ext uri="{FF2B5EF4-FFF2-40B4-BE49-F238E27FC236}">
                <a16:creationId xmlns:a16="http://schemas.microsoft.com/office/drawing/2014/main" id="{4CA924F5-12E8-464A-9D9C-0918B0D449BE}"/>
              </a:ext>
            </a:extLst>
          </p:cNvPr>
          <p:cNvSpPr txBox="1">
            <a:spLocks noChangeArrowheads="1"/>
          </p:cNvSpPr>
          <p:nvPr/>
        </p:nvSpPr>
        <p:spPr bwMode="auto">
          <a:xfrm>
            <a:off x="8512175" y="3262313"/>
            <a:ext cx="16446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Endpoints</a:t>
            </a:r>
          </a:p>
        </p:txBody>
      </p:sp>
      <p:sp>
        <p:nvSpPr>
          <p:cNvPr id="153618" name="TextBox 26">
            <a:extLst>
              <a:ext uri="{FF2B5EF4-FFF2-40B4-BE49-F238E27FC236}">
                <a16:creationId xmlns:a16="http://schemas.microsoft.com/office/drawing/2014/main" id="{70E4F64E-D73F-A145-9779-1A5A352AB578}"/>
              </a:ext>
            </a:extLst>
          </p:cNvPr>
          <p:cNvSpPr txBox="1">
            <a:spLocks noChangeArrowheads="1"/>
          </p:cNvSpPr>
          <p:nvPr/>
        </p:nvSpPr>
        <p:spPr bwMode="auto">
          <a:xfrm>
            <a:off x="8512175" y="4381500"/>
            <a:ext cx="164465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Network access</a:t>
            </a:r>
            <a:br>
              <a:rPr lang="en-US" altLang="en-US" sz="1100" dirty="0">
                <a:latin typeface="Arial" panose="020B0604020202020204" pitchFamily="34" charset="0"/>
                <a:ea typeface="Amazon Ember" panose="020B0603020204020204" pitchFamily="34" charset="0"/>
                <a:cs typeface="Arial" panose="020B0604020202020204" pitchFamily="34" charset="0"/>
              </a:rPr>
            </a:br>
            <a:r>
              <a:rPr lang="en-US" altLang="en-US" sz="1100" dirty="0">
                <a:latin typeface="Arial" panose="020B0604020202020204" pitchFamily="34" charset="0"/>
                <a:ea typeface="Amazon Ember" panose="020B0603020204020204" pitchFamily="34" charset="0"/>
                <a:cs typeface="Arial" panose="020B0604020202020204" pitchFamily="34" charset="0"/>
              </a:rPr>
              <a:t>control list</a:t>
            </a:r>
          </a:p>
        </p:txBody>
      </p:sp>
      <p:sp>
        <p:nvSpPr>
          <p:cNvPr id="153619" name="TextBox 27">
            <a:extLst>
              <a:ext uri="{FF2B5EF4-FFF2-40B4-BE49-F238E27FC236}">
                <a16:creationId xmlns:a16="http://schemas.microsoft.com/office/drawing/2014/main" id="{E6C1A5FD-9551-8D44-92FF-631FF373C0EC}"/>
              </a:ext>
            </a:extLst>
          </p:cNvPr>
          <p:cNvSpPr txBox="1">
            <a:spLocks noChangeArrowheads="1"/>
          </p:cNvSpPr>
          <p:nvPr/>
        </p:nvSpPr>
        <p:spPr bwMode="auto">
          <a:xfrm>
            <a:off x="10102151" y="3262313"/>
            <a:ext cx="1644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Router</a:t>
            </a:r>
          </a:p>
        </p:txBody>
      </p:sp>
      <p:pic>
        <p:nvPicPr>
          <p:cNvPr id="153620" name="Graphic 7">
            <a:extLst>
              <a:ext uri="{FF2B5EF4-FFF2-40B4-BE49-F238E27FC236}">
                <a16:creationId xmlns:a16="http://schemas.microsoft.com/office/drawing/2014/main" id="{26C0DC1E-098C-CA46-B385-73951CEA53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76538" y="2805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21" name="Graphic 10">
            <a:extLst>
              <a:ext uri="{FF2B5EF4-FFF2-40B4-BE49-F238E27FC236}">
                <a16:creationId xmlns:a16="http://schemas.microsoft.com/office/drawing/2014/main" id="{9706C417-0A05-234F-806E-00A9C81666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67019" y="2805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22" name="Graphic 14">
            <a:extLst>
              <a:ext uri="{FF2B5EF4-FFF2-40B4-BE49-F238E27FC236}">
                <a16:creationId xmlns:a16="http://schemas.microsoft.com/office/drawing/2014/main" id="{C515D72C-3F48-8947-9098-CC3212A526A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38838" y="2805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23" name="Graphic 24">
            <a:extLst>
              <a:ext uri="{FF2B5EF4-FFF2-40B4-BE49-F238E27FC236}">
                <a16:creationId xmlns:a16="http://schemas.microsoft.com/office/drawing/2014/main" id="{84065039-5AAB-0141-8574-772D6797640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19988" y="2805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24" name="Graphic 29">
            <a:extLst>
              <a:ext uri="{FF2B5EF4-FFF2-40B4-BE49-F238E27FC236}">
                <a16:creationId xmlns:a16="http://schemas.microsoft.com/office/drawing/2014/main" id="{DF374AA9-67DD-1D48-BAA9-9D147448DFF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105900" y="2805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25" name="Graphic 31">
            <a:extLst>
              <a:ext uri="{FF2B5EF4-FFF2-40B4-BE49-F238E27FC236}">
                <a16:creationId xmlns:a16="http://schemas.microsoft.com/office/drawing/2014/main" id="{F400C3F7-C9D7-D341-BD21-50868EB55DD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695876" y="2805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26" name="Graphic 33">
            <a:extLst>
              <a:ext uri="{FF2B5EF4-FFF2-40B4-BE49-F238E27FC236}">
                <a16:creationId xmlns:a16="http://schemas.microsoft.com/office/drawing/2014/main" id="{E778F0F4-1E1E-344E-9953-189B0363285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773363" y="39243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27" name="Graphic 35">
            <a:extLst>
              <a:ext uri="{FF2B5EF4-FFF2-40B4-BE49-F238E27FC236}">
                <a16:creationId xmlns:a16="http://schemas.microsoft.com/office/drawing/2014/main" id="{A5BA7256-6A27-CE46-BA90-6D710A38372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355307" y="39227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28" name="Graphic 37">
            <a:extLst>
              <a:ext uri="{FF2B5EF4-FFF2-40B4-BE49-F238E27FC236}">
                <a16:creationId xmlns:a16="http://schemas.microsoft.com/office/drawing/2014/main" id="{62C3BD79-715B-4C4A-8AA8-E8BC4F698A3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937251" y="39227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29" name="Graphic 39">
            <a:extLst>
              <a:ext uri="{FF2B5EF4-FFF2-40B4-BE49-F238E27FC236}">
                <a16:creationId xmlns:a16="http://schemas.microsoft.com/office/drawing/2014/main" id="{4F4D86D0-B396-BD42-B8FD-5A8EAE3157EE}"/>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519195" y="39179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30" name="Graphic 41">
            <a:extLst>
              <a:ext uri="{FF2B5EF4-FFF2-40B4-BE49-F238E27FC236}">
                <a16:creationId xmlns:a16="http://schemas.microsoft.com/office/drawing/2014/main" id="{3ED30090-964F-E044-A541-A782E908DEF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105900" y="39179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31" name="Graphic 43">
            <a:extLst>
              <a:ext uri="{FF2B5EF4-FFF2-40B4-BE49-F238E27FC236}">
                <a16:creationId xmlns:a16="http://schemas.microsoft.com/office/drawing/2014/main" id="{2BF3A7A7-CA9E-AF4B-93B0-15397692B06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0695876" y="39179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32" name="Graphic 45">
            <a:extLst>
              <a:ext uri="{FF2B5EF4-FFF2-40B4-BE49-F238E27FC236}">
                <a16:creationId xmlns:a16="http://schemas.microsoft.com/office/drawing/2014/main" id="{058942E2-703D-C045-B64E-DA32890B5B65}"/>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773363" y="500538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TextBox 22">
            <a:extLst>
              <a:ext uri="{FF2B5EF4-FFF2-40B4-BE49-F238E27FC236}">
                <a16:creationId xmlns:a16="http://schemas.microsoft.com/office/drawing/2014/main" id="{68E35608-A335-824E-A391-471DA3D1E959}"/>
              </a:ext>
            </a:extLst>
          </p:cNvPr>
          <p:cNvSpPr txBox="1">
            <a:spLocks noChangeArrowheads="1"/>
          </p:cNvSpPr>
          <p:nvPr/>
        </p:nvSpPr>
        <p:spPr bwMode="auto">
          <a:xfrm>
            <a:off x="3905008" y="5459010"/>
            <a:ext cx="134285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Reachability analyzer</a:t>
            </a:r>
          </a:p>
        </p:txBody>
      </p:sp>
      <p:pic>
        <p:nvPicPr>
          <p:cNvPr id="38" name="Graphic 37">
            <a:extLst>
              <a:ext uri="{FF2B5EF4-FFF2-40B4-BE49-F238E27FC236}">
                <a16:creationId xmlns:a16="http://schemas.microsoft.com/office/drawing/2014/main" id="{BE815F6A-BDEA-B04C-91DD-6F044EBAF55F}"/>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355307" y="5003722"/>
            <a:ext cx="457200" cy="457200"/>
          </a:xfrm>
          <a:prstGeom prst="rect">
            <a:avLst/>
          </a:prstGeom>
        </p:spPr>
      </p:pic>
      <p:sp>
        <p:nvSpPr>
          <p:cNvPr id="36" name="TextBox 22">
            <a:extLst>
              <a:ext uri="{FF2B5EF4-FFF2-40B4-BE49-F238E27FC236}">
                <a16:creationId xmlns:a16="http://schemas.microsoft.com/office/drawing/2014/main" id="{E8A17B8D-7296-3846-B612-EEDEE7B44B69}"/>
              </a:ext>
            </a:extLst>
          </p:cNvPr>
          <p:cNvSpPr txBox="1">
            <a:spLocks noChangeArrowheads="1"/>
          </p:cNvSpPr>
          <p:nvPr/>
        </p:nvSpPr>
        <p:spPr bwMode="auto">
          <a:xfrm>
            <a:off x="5495615" y="5459010"/>
            <a:ext cx="134285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100">
                <a:latin typeface="Arial" panose="020B0604020202020204" pitchFamily="34" charset="0"/>
                <a:cs typeface="Arial" panose="020B0604020202020204" pitchFamily="34" charset="0"/>
              </a:rPr>
              <a:t>Carrier gateway</a:t>
            </a:r>
            <a:endParaRPr lang="en-US" altLang="en-US" sz="1100" dirty="0">
              <a:latin typeface="Arial" panose="020B0604020202020204" pitchFamily="34" charset="0"/>
              <a:ea typeface="Amazon Ember" panose="020B0603020204020204" pitchFamily="34" charset="0"/>
              <a:cs typeface="Arial" panose="020B0604020202020204" pitchFamily="34" charset="0"/>
            </a:endParaRPr>
          </a:p>
        </p:txBody>
      </p:sp>
      <p:pic>
        <p:nvPicPr>
          <p:cNvPr id="37" name="Graphic 36">
            <a:extLst>
              <a:ext uri="{FF2B5EF4-FFF2-40B4-BE49-F238E27FC236}">
                <a16:creationId xmlns:a16="http://schemas.microsoft.com/office/drawing/2014/main" id="{42834211-EDE7-8147-AEA8-0157859A3F1C}"/>
              </a:ext>
            </a:extLst>
          </p:cNvPr>
          <p:cNvPicPr>
            <a:picLocks noChangeAspect="1"/>
          </p:cNvPicPr>
          <p:nvPr/>
        </p:nvPicPr>
        <p:blipFill>
          <a:blip r:embed="rId18">
            <a:extLst>
              <a:ext uri="{96DAC541-7B7A-43D3-8B79-37D633B846F1}">
                <asvg:svgBlip xmlns:asvg="http://schemas.microsoft.com/office/drawing/2016/SVG/main" r:embed="rId19"/>
              </a:ext>
            </a:extLst>
          </a:blip>
          <a:srcRect/>
          <a:stretch/>
        </p:blipFill>
        <p:spPr>
          <a:xfrm>
            <a:off x="5945914" y="5003722"/>
            <a:ext cx="457200" cy="457200"/>
          </a:xfrm>
          <a:prstGeom prst="rect">
            <a:avLst/>
          </a:prstGeom>
        </p:spPr>
      </p:pic>
      <p:sp>
        <p:nvSpPr>
          <p:cNvPr id="39" name="TextBox 22">
            <a:extLst>
              <a:ext uri="{FF2B5EF4-FFF2-40B4-BE49-F238E27FC236}">
                <a16:creationId xmlns:a16="http://schemas.microsoft.com/office/drawing/2014/main" id="{D7E0AE19-98CB-F74E-84A9-FF3B1DB0215D}"/>
              </a:ext>
            </a:extLst>
          </p:cNvPr>
          <p:cNvSpPr txBox="1">
            <a:spLocks noChangeArrowheads="1"/>
          </p:cNvSpPr>
          <p:nvPr/>
        </p:nvSpPr>
        <p:spPr bwMode="auto">
          <a:xfrm>
            <a:off x="7072223" y="5459010"/>
            <a:ext cx="134285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Network access analyzer</a:t>
            </a:r>
          </a:p>
        </p:txBody>
      </p:sp>
      <p:pic>
        <p:nvPicPr>
          <p:cNvPr id="40" name="Graphic 39">
            <a:extLst>
              <a:ext uri="{FF2B5EF4-FFF2-40B4-BE49-F238E27FC236}">
                <a16:creationId xmlns:a16="http://schemas.microsoft.com/office/drawing/2014/main" id="{FACEBE2B-E267-CA4D-9D10-BB923DA1E7D4}"/>
              </a:ext>
            </a:extLst>
          </p:cNvPr>
          <p:cNvPicPr>
            <a:picLocks noChangeAspect="1"/>
          </p:cNvPicPr>
          <p:nvPr/>
        </p:nvPicPr>
        <p:blipFill>
          <a:blip r:embed="rId20">
            <a:extLst>
              <a:ext uri="{96DAC541-7B7A-43D3-8B79-37D633B846F1}">
                <asvg:svgBlip xmlns:asvg="http://schemas.microsoft.com/office/drawing/2016/SVG/main" r:embed="rId21"/>
              </a:ext>
            </a:extLst>
          </a:blip>
          <a:srcRect/>
          <a:stretch/>
        </p:blipFill>
        <p:spPr>
          <a:xfrm>
            <a:off x="7514674" y="5003722"/>
            <a:ext cx="457200" cy="457200"/>
          </a:xfrm>
          <a:prstGeom prst="rect">
            <a:avLst/>
          </a:prstGeom>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4625" name="Graphic 7">
            <a:extLst>
              <a:ext uri="{FF2B5EF4-FFF2-40B4-BE49-F238E27FC236}">
                <a16:creationId xmlns:a16="http://schemas.microsoft.com/office/drawing/2014/main" id="{30A5E8A3-E5CE-BB41-A998-33A3C6B2C3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97788" y="278606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4626" name="Graphic 22">
            <a:extLst>
              <a:ext uri="{FF2B5EF4-FFF2-40B4-BE49-F238E27FC236}">
                <a16:creationId xmlns:a16="http://schemas.microsoft.com/office/drawing/2014/main" id="{90B60A4F-DA79-BA4F-8580-3358B15121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18688"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4627" name="Graphic 18">
            <a:extLst>
              <a:ext uri="{FF2B5EF4-FFF2-40B4-BE49-F238E27FC236}">
                <a16:creationId xmlns:a16="http://schemas.microsoft.com/office/drawing/2014/main" id="{8BCAF9FF-B46E-ED43-8E22-B2FC29E53A5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32688"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4628" name="Graphic 8">
            <a:extLst>
              <a:ext uri="{FF2B5EF4-FFF2-40B4-BE49-F238E27FC236}">
                <a16:creationId xmlns:a16="http://schemas.microsoft.com/office/drawing/2014/main" id="{C2DA1676-3079-194B-9C7C-B92B1DAE21D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4351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4629" name="Graphic 6">
            <a:extLst>
              <a:ext uri="{FF2B5EF4-FFF2-40B4-BE49-F238E27FC236}">
                <a16:creationId xmlns:a16="http://schemas.microsoft.com/office/drawing/2014/main" id="{4408A34C-D2EE-9F48-98E3-EC386149793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630" name="Title 1">
            <a:extLst>
              <a:ext uri="{FF2B5EF4-FFF2-40B4-BE49-F238E27FC236}">
                <a16:creationId xmlns:a16="http://schemas.microsoft.com/office/drawing/2014/main" id="{3A9E5AC8-796A-8D46-9798-F8354CD7AECD}"/>
              </a:ext>
            </a:extLst>
          </p:cNvPr>
          <p:cNvSpPr>
            <a:spLocks noGrp="1" noChangeArrowheads="1"/>
          </p:cNvSpPr>
          <p:nvPr>
            <p:ph type="title"/>
          </p:nvPr>
        </p:nvSpPr>
        <p:spPr>
          <a:xfrm>
            <a:off x="241300" y="365125"/>
            <a:ext cx="8637588" cy="644525"/>
          </a:xfrm>
        </p:spPr>
        <p:txBody>
          <a:bodyPr/>
          <a:lstStyle/>
          <a:p>
            <a:pPr eaLnBrk="1" hangingPunct="1"/>
            <a:r>
              <a:rPr lang="en-US" altLang="en-US" dirty="0"/>
              <a:t>Networking &amp; Content Delivery</a:t>
            </a:r>
          </a:p>
        </p:txBody>
      </p:sp>
      <p:sp>
        <p:nvSpPr>
          <p:cNvPr id="154631" name="Footer Placeholder 2">
            <a:extLst>
              <a:ext uri="{FF2B5EF4-FFF2-40B4-BE49-F238E27FC236}">
                <a16:creationId xmlns:a16="http://schemas.microsoft.com/office/drawing/2014/main" id="{516B12C7-C3E0-6240-9B2E-C2685C1FF6B6}"/>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154632" name="Slide Number Placeholder 3">
            <a:extLst>
              <a:ext uri="{FF2B5EF4-FFF2-40B4-BE49-F238E27FC236}">
                <a16:creationId xmlns:a16="http://schemas.microsoft.com/office/drawing/2014/main" id="{862F2A8D-0561-C740-BC19-5A7CF4EE8081}"/>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8FC92B3E-6C3D-4643-8FFF-170446125494}" type="slidenum">
              <a:rPr lang="en-US" altLang="en-US" smtClean="0">
                <a:solidFill>
                  <a:srgbClr val="161E2D"/>
                </a:solidFill>
                <a:latin typeface="Arial" panose="020B0604020202020204" pitchFamily="34" charset="0"/>
              </a:rPr>
              <a:pPr fontAlgn="base">
                <a:spcBef>
                  <a:spcPct val="0"/>
                </a:spcBef>
                <a:spcAft>
                  <a:spcPct val="0"/>
                </a:spcAft>
              </a:pPr>
              <a:t>127</a:t>
            </a:fld>
            <a:endParaRPr lang="en-US" altLang="en-US" dirty="0">
              <a:solidFill>
                <a:srgbClr val="161E2D"/>
              </a:solidFill>
              <a:latin typeface="Arial" panose="020B0604020202020204" pitchFamily="34" charset="0"/>
            </a:endParaRPr>
          </a:p>
        </p:txBody>
      </p:sp>
      <p:sp>
        <p:nvSpPr>
          <p:cNvPr id="154633" name="Text Placeholder 4">
            <a:extLst>
              <a:ext uri="{FF2B5EF4-FFF2-40B4-BE49-F238E27FC236}">
                <a16:creationId xmlns:a16="http://schemas.microsoft.com/office/drawing/2014/main" id="{9BD14961-C550-6840-B126-17CBA55D4BD8}"/>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3/5</a:t>
            </a:r>
          </a:p>
        </p:txBody>
      </p:sp>
      <p:sp>
        <p:nvSpPr>
          <p:cNvPr id="154634" name="TextBox 9">
            <a:extLst>
              <a:ext uri="{FF2B5EF4-FFF2-40B4-BE49-F238E27FC236}">
                <a16:creationId xmlns:a16="http://schemas.microsoft.com/office/drawing/2014/main" id="{B66AEFB6-5CB9-474E-BADA-7E7155FEB894}"/>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App Mesh</a:t>
            </a:r>
          </a:p>
        </p:txBody>
      </p:sp>
      <p:cxnSp>
        <p:nvCxnSpPr>
          <p:cNvPr id="11" name="Straight Connector 10">
            <a:extLst>
              <a:ext uri="{FF2B5EF4-FFF2-40B4-BE49-F238E27FC236}">
                <a16:creationId xmlns:a16="http://schemas.microsoft.com/office/drawing/2014/main" id="{B28C51FA-3D0B-354F-9DD7-78C1A2B2F92C}"/>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54636" name="TextBox 11">
            <a:extLst>
              <a:ext uri="{FF2B5EF4-FFF2-40B4-BE49-F238E27FC236}">
                <a16:creationId xmlns:a16="http://schemas.microsoft.com/office/drawing/2014/main" id="{0F2FF4D5-74BC-E743-8379-4578C0EEB5D9}"/>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Cloud Map</a:t>
            </a:r>
          </a:p>
        </p:txBody>
      </p:sp>
      <p:sp>
        <p:nvSpPr>
          <p:cNvPr id="154637" name="TextBox 12">
            <a:extLst>
              <a:ext uri="{FF2B5EF4-FFF2-40B4-BE49-F238E27FC236}">
                <a16:creationId xmlns:a16="http://schemas.microsoft.com/office/drawing/2014/main" id="{D8CAFDD5-BFC8-1747-8B2F-E261779AF571}"/>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Direct Connect</a:t>
            </a:r>
          </a:p>
        </p:txBody>
      </p:sp>
      <p:cxnSp>
        <p:nvCxnSpPr>
          <p:cNvPr id="14" name="Straight Connector 13">
            <a:extLst>
              <a:ext uri="{FF2B5EF4-FFF2-40B4-BE49-F238E27FC236}">
                <a16:creationId xmlns:a16="http://schemas.microsoft.com/office/drawing/2014/main" id="{FB0F18D5-BB5D-FC45-B3E4-9FFA9FD24688}"/>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787F355-9E00-5048-9748-5F868EBBE906}"/>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54640" name="TextBox 15">
            <a:extLst>
              <a:ext uri="{FF2B5EF4-FFF2-40B4-BE49-F238E27FC236}">
                <a16:creationId xmlns:a16="http://schemas.microsoft.com/office/drawing/2014/main" id="{FA45C0E4-E1A8-0A4D-9DC8-F6042A900661}"/>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Global Accelerator</a:t>
            </a:r>
          </a:p>
        </p:txBody>
      </p:sp>
      <p:sp>
        <p:nvSpPr>
          <p:cNvPr id="154641" name="TextBox 16">
            <a:extLst>
              <a:ext uri="{FF2B5EF4-FFF2-40B4-BE49-F238E27FC236}">
                <a16:creationId xmlns:a16="http://schemas.microsoft.com/office/drawing/2014/main" id="{92BE7DF5-3760-E040-921A-1E1AFAD656BB}"/>
              </a:ext>
            </a:extLst>
          </p:cNvPr>
          <p:cNvSpPr txBox="1">
            <a:spLocks noChangeArrowheads="1"/>
          </p:cNvSpPr>
          <p:nvPr/>
        </p:nvSpPr>
        <p:spPr bwMode="auto">
          <a:xfrm>
            <a:off x="7291388" y="3260725"/>
            <a:ext cx="12700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Gateway</a:t>
            </a:r>
          </a:p>
        </p:txBody>
      </p:sp>
      <p:sp>
        <p:nvSpPr>
          <p:cNvPr id="154642" name="TextBox 20">
            <a:extLst>
              <a:ext uri="{FF2B5EF4-FFF2-40B4-BE49-F238E27FC236}">
                <a16:creationId xmlns:a16="http://schemas.microsoft.com/office/drawing/2014/main" id="{862C217C-F7AA-6E43-883C-73A739498FAE}"/>
              </a:ext>
            </a:extLst>
          </p:cNvPr>
          <p:cNvSpPr txBox="1">
            <a:spLocks noChangeArrowheads="1"/>
          </p:cNvSpPr>
          <p:nvPr/>
        </p:nvSpPr>
        <p:spPr bwMode="auto">
          <a:xfrm>
            <a:off x="2216236" y="3262313"/>
            <a:ext cx="130007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Mesh</a:t>
            </a:r>
          </a:p>
        </p:txBody>
      </p:sp>
      <p:sp>
        <p:nvSpPr>
          <p:cNvPr id="154643" name="TextBox 21">
            <a:extLst>
              <a:ext uri="{FF2B5EF4-FFF2-40B4-BE49-F238E27FC236}">
                <a16:creationId xmlns:a16="http://schemas.microsoft.com/office/drawing/2014/main" id="{7BC52378-9716-7044-BD26-610083482D6A}"/>
              </a:ext>
            </a:extLst>
          </p:cNvPr>
          <p:cNvSpPr txBox="1">
            <a:spLocks noChangeArrowheads="1"/>
          </p:cNvSpPr>
          <p:nvPr/>
        </p:nvSpPr>
        <p:spPr bwMode="auto">
          <a:xfrm>
            <a:off x="3401715" y="3267075"/>
            <a:ext cx="11430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Virtual</a:t>
            </a:r>
          </a:p>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gateway</a:t>
            </a:r>
          </a:p>
        </p:txBody>
      </p:sp>
      <p:sp>
        <p:nvSpPr>
          <p:cNvPr id="154644" name="TextBox 23">
            <a:extLst>
              <a:ext uri="{FF2B5EF4-FFF2-40B4-BE49-F238E27FC236}">
                <a16:creationId xmlns:a16="http://schemas.microsoft.com/office/drawing/2014/main" id="{FE7B1219-1729-8943-8F78-3B4D3167C8A8}"/>
              </a:ext>
            </a:extLst>
          </p:cNvPr>
          <p:cNvSpPr txBox="1">
            <a:spLocks noChangeArrowheads="1"/>
          </p:cNvSpPr>
          <p:nvPr/>
        </p:nvSpPr>
        <p:spPr bwMode="auto">
          <a:xfrm>
            <a:off x="2239894" y="4325938"/>
            <a:ext cx="129871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Virtual node</a:t>
            </a:r>
          </a:p>
        </p:txBody>
      </p:sp>
      <p:sp>
        <p:nvSpPr>
          <p:cNvPr id="154645" name="TextBox 24">
            <a:extLst>
              <a:ext uri="{FF2B5EF4-FFF2-40B4-BE49-F238E27FC236}">
                <a16:creationId xmlns:a16="http://schemas.microsoft.com/office/drawing/2014/main" id="{178F28D6-9B15-D44B-B612-BC060A631245}"/>
              </a:ext>
            </a:extLst>
          </p:cNvPr>
          <p:cNvSpPr txBox="1">
            <a:spLocks noChangeArrowheads="1"/>
          </p:cNvSpPr>
          <p:nvPr/>
        </p:nvSpPr>
        <p:spPr bwMode="auto">
          <a:xfrm>
            <a:off x="3412828" y="4325938"/>
            <a:ext cx="11430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Virtual router</a:t>
            </a:r>
          </a:p>
        </p:txBody>
      </p:sp>
      <p:pic>
        <p:nvPicPr>
          <p:cNvPr id="154646" name="Graphic 25">
            <a:extLst>
              <a:ext uri="{FF2B5EF4-FFF2-40B4-BE49-F238E27FC236}">
                <a16:creationId xmlns:a16="http://schemas.microsoft.com/office/drawing/2014/main" id="{07EE040B-E03A-F944-9825-A31627A33A7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40013" y="2805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4647" name="Graphic 26">
            <a:extLst>
              <a:ext uri="{FF2B5EF4-FFF2-40B4-BE49-F238E27FC236}">
                <a16:creationId xmlns:a16="http://schemas.microsoft.com/office/drawing/2014/main" id="{4F6DF339-1E61-1A4D-AB60-B24F452E63D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746500" y="28098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4648" name="Graphic 27">
            <a:extLst>
              <a:ext uri="{FF2B5EF4-FFF2-40B4-BE49-F238E27FC236}">
                <a16:creationId xmlns:a16="http://schemas.microsoft.com/office/drawing/2014/main" id="{A2EFD801-B9D3-B149-A49C-0B73CD503F1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660650" y="38703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4649" name="Graphic 28">
            <a:extLst>
              <a:ext uri="{FF2B5EF4-FFF2-40B4-BE49-F238E27FC236}">
                <a16:creationId xmlns:a16="http://schemas.microsoft.com/office/drawing/2014/main" id="{F6EE1650-9B4B-4747-921D-23B6FE70227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756025" y="38703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650" name="TextBox 29">
            <a:extLst>
              <a:ext uri="{FF2B5EF4-FFF2-40B4-BE49-F238E27FC236}">
                <a16:creationId xmlns:a16="http://schemas.microsoft.com/office/drawing/2014/main" id="{34B3663A-B918-9A45-BAC0-C919B3F63A84}"/>
              </a:ext>
            </a:extLst>
          </p:cNvPr>
          <p:cNvSpPr txBox="1">
            <a:spLocks noChangeArrowheads="1"/>
          </p:cNvSpPr>
          <p:nvPr/>
        </p:nvSpPr>
        <p:spPr bwMode="auto">
          <a:xfrm>
            <a:off x="2216236" y="5367338"/>
            <a:ext cx="129871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Virtual service</a:t>
            </a:r>
          </a:p>
        </p:txBody>
      </p:sp>
      <p:pic>
        <p:nvPicPr>
          <p:cNvPr id="154651" name="Graphic 30">
            <a:extLst>
              <a:ext uri="{FF2B5EF4-FFF2-40B4-BE49-F238E27FC236}">
                <a16:creationId xmlns:a16="http://schemas.microsoft.com/office/drawing/2014/main" id="{A93BB7E0-B71E-A74E-BC53-1A75CB83984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660650" y="491013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652" name="TextBox 31">
            <a:extLst>
              <a:ext uri="{FF2B5EF4-FFF2-40B4-BE49-F238E27FC236}">
                <a16:creationId xmlns:a16="http://schemas.microsoft.com/office/drawing/2014/main" id="{37FA6752-1320-F047-85D7-80ECB6080332}"/>
              </a:ext>
            </a:extLst>
          </p:cNvPr>
          <p:cNvSpPr txBox="1">
            <a:spLocks noChangeArrowheads="1"/>
          </p:cNvSpPr>
          <p:nvPr/>
        </p:nvSpPr>
        <p:spPr bwMode="auto">
          <a:xfrm>
            <a:off x="5022058" y="3260725"/>
            <a:ext cx="1205109"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Service</a:t>
            </a:r>
          </a:p>
        </p:txBody>
      </p:sp>
      <p:sp>
        <p:nvSpPr>
          <p:cNvPr id="154653" name="TextBox 32">
            <a:extLst>
              <a:ext uri="{FF2B5EF4-FFF2-40B4-BE49-F238E27FC236}">
                <a16:creationId xmlns:a16="http://schemas.microsoft.com/office/drawing/2014/main" id="{D2152191-55A3-F742-B8A0-3B1979E1B69B}"/>
              </a:ext>
            </a:extLst>
          </p:cNvPr>
          <p:cNvSpPr txBox="1">
            <a:spLocks noChangeArrowheads="1"/>
          </p:cNvSpPr>
          <p:nvPr/>
        </p:nvSpPr>
        <p:spPr bwMode="auto">
          <a:xfrm>
            <a:off x="5022058" y="4327525"/>
            <a:ext cx="1205109"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Namespace</a:t>
            </a:r>
          </a:p>
        </p:txBody>
      </p:sp>
      <p:sp>
        <p:nvSpPr>
          <p:cNvPr id="154654" name="TextBox 33">
            <a:extLst>
              <a:ext uri="{FF2B5EF4-FFF2-40B4-BE49-F238E27FC236}">
                <a16:creationId xmlns:a16="http://schemas.microsoft.com/office/drawing/2014/main" id="{E1F3FCCE-1B96-674F-A82C-7340DC008DB4}"/>
              </a:ext>
            </a:extLst>
          </p:cNvPr>
          <p:cNvSpPr txBox="1">
            <a:spLocks noChangeArrowheads="1"/>
          </p:cNvSpPr>
          <p:nvPr/>
        </p:nvSpPr>
        <p:spPr bwMode="auto">
          <a:xfrm>
            <a:off x="5020667" y="5403850"/>
            <a:ext cx="120173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Resource</a:t>
            </a:r>
          </a:p>
        </p:txBody>
      </p:sp>
      <p:pic>
        <p:nvPicPr>
          <p:cNvPr id="154655" name="Graphic 34">
            <a:extLst>
              <a:ext uri="{FF2B5EF4-FFF2-40B4-BE49-F238E27FC236}">
                <a16:creationId xmlns:a16="http://schemas.microsoft.com/office/drawing/2014/main" id="{6193243B-738F-4345-8F81-A3049F1A3BFD}"/>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394325"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4656" name="Graphic 35">
            <a:extLst>
              <a:ext uri="{FF2B5EF4-FFF2-40B4-BE49-F238E27FC236}">
                <a16:creationId xmlns:a16="http://schemas.microsoft.com/office/drawing/2014/main" id="{519DEEFF-0867-C442-890B-15A5F9D67225}"/>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394325" y="38703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4657" name="Graphic 36">
            <a:extLst>
              <a:ext uri="{FF2B5EF4-FFF2-40B4-BE49-F238E27FC236}">
                <a16:creationId xmlns:a16="http://schemas.microsoft.com/office/drawing/2014/main" id="{05E3F53B-1978-CB4A-A716-A18705A0791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394325" y="49466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5649" name="Graphic 6">
            <a:extLst>
              <a:ext uri="{FF2B5EF4-FFF2-40B4-BE49-F238E27FC236}">
                <a16:creationId xmlns:a16="http://schemas.microsoft.com/office/drawing/2014/main" id="{B4BBA8D5-2CB7-9F41-AE4B-E1E3FA7E742C}"/>
              </a:ext>
            </a:extLst>
          </p:cNvPr>
          <p:cNvPicPr>
            <a:picLocks noChangeAspect="1" noChangeArrowheads="1"/>
          </p:cNvPicPr>
          <p:nvPr/>
        </p:nvPicPr>
        <p:blipFill>
          <a:blip r:embed="rId2"/>
          <a:srcRect/>
          <a:stretch/>
        </p:blipFill>
        <p:spPr bwMode="auto">
          <a:xfrm>
            <a:off x="7531100"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5651" name="Graphic 20">
            <a:extLst>
              <a:ext uri="{FF2B5EF4-FFF2-40B4-BE49-F238E27FC236}">
                <a16:creationId xmlns:a16="http://schemas.microsoft.com/office/drawing/2014/main" id="{558F2543-61BB-4941-BDCB-203B8A79534C}"/>
              </a:ext>
            </a:extLst>
          </p:cNvPr>
          <p:cNvPicPr>
            <a:picLocks noChangeAspect="1" noChangeArrowheads="1"/>
          </p:cNvPicPr>
          <p:nvPr/>
        </p:nvPicPr>
        <p:blipFill>
          <a:blip r:embed="rId3"/>
          <a:srcRect/>
          <a:stretch/>
        </p:blipFill>
        <p:spPr bwMode="auto">
          <a:xfrm>
            <a:off x="524192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5652" name="Graphic 7">
            <a:extLst>
              <a:ext uri="{FF2B5EF4-FFF2-40B4-BE49-F238E27FC236}">
                <a16:creationId xmlns:a16="http://schemas.microsoft.com/office/drawing/2014/main" id="{361F5410-4591-B747-AA1D-7F2DE464148C}"/>
              </a:ext>
            </a:extLst>
          </p:cNvPr>
          <p:cNvPicPr>
            <a:picLocks noChangeAspect="1" noChangeArrowheads="1"/>
          </p:cNvPicPr>
          <p:nvPr/>
        </p:nvPicPr>
        <p:blipFill>
          <a:blip r:embed="rId4"/>
          <a:src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5653" name="Title 1">
            <a:extLst>
              <a:ext uri="{FF2B5EF4-FFF2-40B4-BE49-F238E27FC236}">
                <a16:creationId xmlns:a16="http://schemas.microsoft.com/office/drawing/2014/main" id="{541C2117-79F3-6043-909F-23BC82D418F9}"/>
              </a:ext>
            </a:extLst>
          </p:cNvPr>
          <p:cNvSpPr>
            <a:spLocks noGrp="1" noChangeArrowheads="1"/>
          </p:cNvSpPr>
          <p:nvPr>
            <p:ph type="title"/>
          </p:nvPr>
        </p:nvSpPr>
        <p:spPr>
          <a:xfrm>
            <a:off x="241300" y="365125"/>
            <a:ext cx="8637588" cy="644525"/>
          </a:xfrm>
        </p:spPr>
        <p:txBody>
          <a:bodyPr/>
          <a:lstStyle/>
          <a:p>
            <a:pPr eaLnBrk="1" hangingPunct="1"/>
            <a:r>
              <a:rPr lang="en-US" altLang="en-US" dirty="0"/>
              <a:t>Networking &amp; Content Delivery</a:t>
            </a:r>
          </a:p>
        </p:txBody>
      </p:sp>
      <p:sp>
        <p:nvSpPr>
          <p:cNvPr id="155654" name="Footer Placeholder 2">
            <a:extLst>
              <a:ext uri="{FF2B5EF4-FFF2-40B4-BE49-F238E27FC236}">
                <a16:creationId xmlns:a16="http://schemas.microsoft.com/office/drawing/2014/main" id="{A8AD0B89-C80A-DB44-8A49-FD5D6A0FCD9C}"/>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155655" name="Slide Number Placeholder 3">
            <a:extLst>
              <a:ext uri="{FF2B5EF4-FFF2-40B4-BE49-F238E27FC236}">
                <a16:creationId xmlns:a16="http://schemas.microsoft.com/office/drawing/2014/main" id="{8E3794F9-C421-0243-92BF-74EAF4600A07}"/>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3A1594C5-90CB-334F-8237-93A2B0E70A18}" type="slidenum">
              <a:rPr lang="en-US" altLang="en-US" smtClean="0">
                <a:solidFill>
                  <a:srgbClr val="161E2D"/>
                </a:solidFill>
                <a:latin typeface="Arial" panose="020B0604020202020204" pitchFamily="34" charset="0"/>
              </a:rPr>
              <a:pPr fontAlgn="base">
                <a:spcBef>
                  <a:spcPct val="0"/>
                </a:spcBef>
                <a:spcAft>
                  <a:spcPct val="0"/>
                </a:spcAft>
              </a:pPr>
              <a:t>128</a:t>
            </a:fld>
            <a:endParaRPr lang="en-US" altLang="en-US" dirty="0">
              <a:solidFill>
                <a:srgbClr val="161E2D"/>
              </a:solidFill>
              <a:latin typeface="Arial" panose="020B0604020202020204" pitchFamily="34" charset="0"/>
            </a:endParaRPr>
          </a:p>
        </p:txBody>
      </p:sp>
      <p:sp>
        <p:nvSpPr>
          <p:cNvPr id="155656" name="Text Placeholder 4">
            <a:extLst>
              <a:ext uri="{FF2B5EF4-FFF2-40B4-BE49-F238E27FC236}">
                <a16:creationId xmlns:a16="http://schemas.microsoft.com/office/drawing/2014/main" id="{9A15732E-4F7F-554B-A387-46FE10EA19E8}"/>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4/5</a:t>
            </a:r>
          </a:p>
        </p:txBody>
      </p:sp>
      <p:sp>
        <p:nvSpPr>
          <p:cNvPr id="155657" name="TextBox 9">
            <a:extLst>
              <a:ext uri="{FF2B5EF4-FFF2-40B4-BE49-F238E27FC236}">
                <a16:creationId xmlns:a16="http://schemas.microsoft.com/office/drawing/2014/main" id="{C94BC5B2-7F53-EE45-BEB1-D9EF3D8429DF}"/>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Client VPN</a:t>
            </a:r>
          </a:p>
        </p:txBody>
      </p:sp>
      <p:cxnSp>
        <p:nvCxnSpPr>
          <p:cNvPr id="11" name="Straight Connector 10">
            <a:extLst>
              <a:ext uri="{FF2B5EF4-FFF2-40B4-BE49-F238E27FC236}">
                <a16:creationId xmlns:a16="http://schemas.microsoft.com/office/drawing/2014/main" id="{B28C51FA-3D0B-354F-9DD7-78C1A2B2F92C}"/>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55659" name="TextBox 11">
            <a:extLst>
              <a:ext uri="{FF2B5EF4-FFF2-40B4-BE49-F238E27FC236}">
                <a16:creationId xmlns:a16="http://schemas.microsoft.com/office/drawing/2014/main" id="{D83395CD-BA20-894A-9547-C97D2337608B}"/>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Site-to-Site VPN</a:t>
            </a:r>
          </a:p>
        </p:txBody>
      </p:sp>
      <p:sp>
        <p:nvSpPr>
          <p:cNvPr id="155660" name="TextBox 12">
            <a:extLst>
              <a:ext uri="{FF2B5EF4-FFF2-40B4-BE49-F238E27FC236}">
                <a16:creationId xmlns:a16="http://schemas.microsoft.com/office/drawing/2014/main" id="{352366DE-5EAB-5E48-B925-24641313F6C5}"/>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Elastic Load Balancing</a:t>
            </a:r>
          </a:p>
        </p:txBody>
      </p:sp>
      <p:cxnSp>
        <p:nvCxnSpPr>
          <p:cNvPr id="14" name="Straight Connector 13">
            <a:extLst>
              <a:ext uri="{FF2B5EF4-FFF2-40B4-BE49-F238E27FC236}">
                <a16:creationId xmlns:a16="http://schemas.microsoft.com/office/drawing/2014/main" id="{FB0F18D5-BB5D-FC45-B3E4-9FFA9FD24688}"/>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55664" name="TextBox 19">
            <a:extLst>
              <a:ext uri="{FF2B5EF4-FFF2-40B4-BE49-F238E27FC236}">
                <a16:creationId xmlns:a16="http://schemas.microsoft.com/office/drawing/2014/main" id="{C28F50B0-3CC5-6149-A90E-790D5475BE93}"/>
              </a:ext>
            </a:extLst>
          </p:cNvPr>
          <p:cNvSpPr txBox="1">
            <a:spLocks noChangeArrowheads="1"/>
          </p:cNvSpPr>
          <p:nvPr/>
        </p:nvSpPr>
        <p:spPr bwMode="auto">
          <a:xfrm>
            <a:off x="6769629" y="3279775"/>
            <a:ext cx="1252536"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Application Load </a:t>
            </a:r>
            <a:br>
              <a:rPr lang="en-US" altLang="en-US" sz="1100" dirty="0">
                <a:latin typeface="Arial" panose="020B0604020202020204" pitchFamily="34" charset="0"/>
                <a:ea typeface="Amazon Ember" panose="020B0603020204020204" pitchFamily="34" charset="0"/>
                <a:cs typeface="Arial" panose="020B0604020202020204" pitchFamily="34" charset="0"/>
              </a:rPr>
            </a:br>
            <a:r>
              <a:rPr lang="en-US" altLang="en-US" sz="1100" dirty="0">
                <a:latin typeface="Arial" panose="020B0604020202020204" pitchFamily="34" charset="0"/>
                <a:ea typeface="Amazon Ember" panose="020B0603020204020204" pitchFamily="34" charset="0"/>
                <a:cs typeface="Arial" panose="020B0604020202020204" pitchFamily="34" charset="0"/>
              </a:rPr>
              <a:t>Balancer</a:t>
            </a:r>
          </a:p>
        </p:txBody>
      </p:sp>
      <p:sp>
        <p:nvSpPr>
          <p:cNvPr id="155665" name="TextBox 21">
            <a:extLst>
              <a:ext uri="{FF2B5EF4-FFF2-40B4-BE49-F238E27FC236}">
                <a16:creationId xmlns:a16="http://schemas.microsoft.com/office/drawing/2014/main" id="{953B780B-781F-FC47-9475-62E12E21EAFF}"/>
              </a:ext>
            </a:extLst>
          </p:cNvPr>
          <p:cNvSpPr txBox="1">
            <a:spLocks noChangeArrowheads="1"/>
          </p:cNvSpPr>
          <p:nvPr/>
        </p:nvSpPr>
        <p:spPr bwMode="auto">
          <a:xfrm>
            <a:off x="6769629" y="4375150"/>
            <a:ext cx="1252531"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Classic Load </a:t>
            </a:r>
            <a:br>
              <a:rPr lang="en-US" altLang="en-US" sz="1100" dirty="0">
                <a:latin typeface="Arial" panose="020B0604020202020204" pitchFamily="34" charset="0"/>
                <a:ea typeface="Amazon Ember" panose="020B0603020204020204" pitchFamily="34" charset="0"/>
                <a:cs typeface="Arial" panose="020B0604020202020204" pitchFamily="34" charset="0"/>
              </a:rPr>
            </a:br>
            <a:r>
              <a:rPr lang="en-US" altLang="en-US" sz="1100" dirty="0">
                <a:latin typeface="Arial" panose="020B0604020202020204" pitchFamily="34" charset="0"/>
                <a:ea typeface="Amazon Ember" panose="020B0603020204020204" pitchFamily="34" charset="0"/>
                <a:cs typeface="Arial" panose="020B0604020202020204" pitchFamily="34" charset="0"/>
              </a:rPr>
              <a:t>Balancer</a:t>
            </a:r>
          </a:p>
        </p:txBody>
      </p:sp>
      <p:sp>
        <p:nvSpPr>
          <p:cNvPr id="155666" name="TextBox 22">
            <a:extLst>
              <a:ext uri="{FF2B5EF4-FFF2-40B4-BE49-F238E27FC236}">
                <a16:creationId xmlns:a16="http://schemas.microsoft.com/office/drawing/2014/main" id="{F957C4EB-E925-CD46-B6E6-5F934B6F593C}"/>
              </a:ext>
            </a:extLst>
          </p:cNvPr>
          <p:cNvSpPr txBox="1">
            <a:spLocks noChangeArrowheads="1"/>
          </p:cNvSpPr>
          <p:nvPr/>
        </p:nvSpPr>
        <p:spPr bwMode="auto">
          <a:xfrm>
            <a:off x="8002595" y="3276601"/>
            <a:ext cx="1053039"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Network Load </a:t>
            </a:r>
            <a:br>
              <a:rPr lang="en-US" altLang="en-US" sz="1100" dirty="0">
                <a:latin typeface="Arial" panose="020B0604020202020204" pitchFamily="34" charset="0"/>
                <a:ea typeface="Amazon Ember" panose="020B0603020204020204" pitchFamily="34" charset="0"/>
                <a:cs typeface="Arial" panose="020B0604020202020204" pitchFamily="34" charset="0"/>
              </a:rPr>
            </a:br>
            <a:r>
              <a:rPr lang="en-US" altLang="en-US" sz="1100" dirty="0">
                <a:latin typeface="Arial" panose="020B0604020202020204" pitchFamily="34" charset="0"/>
                <a:ea typeface="Amazon Ember" panose="020B0603020204020204" pitchFamily="34" charset="0"/>
                <a:cs typeface="Arial" panose="020B0604020202020204" pitchFamily="34" charset="0"/>
              </a:rPr>
              <a:t>Balancer</a:t>
            </a:r>
          </a:p>
        </p:txBody>
      </p:sp>
      <p:pic>
        <p:nvPicPr>
          <p:cNvPr id="155667" name="Graphic 8">
            <a:extLst>
              <a:ext uri="{FF2B5EF4-FFF2-40B4-BE49-F238E27FC236}">
                <a16:creationId xmlns:a16="http://schemas.microsoft.com/office/drawing/2014/main" id="{11AB9C77-EA26-5445-B85A-8D1CDE2A995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60385" y="2805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5668" name="Graphic 18">
            <a:extLst>
              <a:ext uri="{FF2B5EF4-FFF2-40B4-BE49-F238E27FC236}">
                <a16:creationId xmlns:a16="http://schemas.microsoft.com/office/drawing/2014/main" id="{C0612FE8-9483-B44B-9839-93E32672AA9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60385" y="38925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5669" name="Graphic 24">
            <a:extLst>
              <a:ext uri="{FF2B5EF4-FFF2-40B4-BE49-F238E27FC236}">
                <a16:creationId xmlns:a16="http://schemas.microsoft.com/office/drawing/2014/main" id="{F98FFE17-32E0-0245-9C99-4566C0E254A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292802" y="2805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TextBox 21">
            <a:extLst>
              <a:ext uri="{FF2B5EF4-FFF2-40B4-BE49-F238E27FC236}">
                <a16:creationId xmlns:a16="http://schemas.microsoft.com/office/drawing/2014/main" id="{7C198079-5B6C-D642-96EA-ED01C23BCB5D}"/>
              </a:ext>
            </a:extLst>
          </p:cNvPr>
          <p:cNvSpPr txBox="1">
            <a:spLocks noChangeArrowheads="1"/>
          </p:cNvSpPr>
          <p:nvPr/>
        </p:nvSpPr>
        <p:spPr bwMode="auto">
          <a:xfrm>
            <a:off x="7967135" y="4375150"/>
            <a:ext cx="1113897"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Gateway Load </a:t>
            </a:r>
            <a:br>
              <a:rPr lang="en-US" altLang="en-US" sz="1100" dirty="0">
                <a:latin typeface="Arial" panose="020B0604020202020204" pitchFamily="34" charset="0"/>
                <a:ea typeface="Amazon Ember" panose="020B0603020204020204" pitchFamily="34" charset="0"/>
                <a:cs typeface="Arial" panose="020B0604020202020204" pitchFamily="34" charset="0"/>
              </a:rPr>
            </a:br>
            <a:r>
              <a:rPr lang="en-US" altLang="en-US" sz="1100" dirty="0">
                <a:latin typeface="Arial" panose="020B0604020202020204" pitchFamily="34" charset="0"/>
                <a:ea typeface="Amazon Ember" panose="020B0603020204020204" pitchFamily="34" charset="0"/>
                <a:cs typeface="Arial" panose="020B0604020202020204" pitchFamily="34" charset="0"/>
              </a:rPr>
              <a:t>Balancer</a:t>
            </a:r>
          </a:p>
        </p:txBody>
      </p:sp>
      <p:pic>
        <p:nvPicPr>
          <p:cNvPr id="24" name="Graphic 18">
            <a:extLst>
              <a:ext uri="{FF2B5EF4-FFF2-40B4-BE49-F238E27FC236}">
                <a16:creationId xmlns:a16="http://schemas.microsoft.com/office/drawing/2014/main" id="{36884702-1CEA-4F4E-8913-EE6C46BA8D99}"/>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8292802" y="38925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Graphic 23">
            <a:extLst>
              <a:ext uri="{FF2B5EF4-FFF2-40B4-BE49-F238E27FC236}">
                <a16:creationId xmlns:a16="http://schemas.microsoft.com/office/drawing/2014/main" id="{E59C6E7D-462F-684F-9443-5651E73B691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817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5" name="Straight Connector 24">
            <a:extLst>
              <a:ext uri="{FF2B5EF4-FFF2-40B4-BE49-F238E27FC236}">
                <a16:creationId xmlns:a16="http://schemas.microsoft.com/office/drawing/2014/main" id="{F5DCB6F8-2F27-2147-8060-4115DC631D32}"/>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26" name="TextBox 15">
            <a:extLst>
              <a:ext uri="{FF2B5EF4-FFF2-40B4-BE49-F238E27FC236}">
                <a16:creationId xmlns:a16="http://schemas.microsoft.com/office/drawing/2014/main" id="{7E59D870-7072-F547-914E-FF0DC44A35B5}"/>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PrivateLink</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5651" name="Graphic 20">
            <a:extLst>
              <a:ext uri="{FF2B5EF4-FFF2-40B4-BE49-F238E27FC236}">
                <a16:creationId xmlns:a16="http://schemas.microsoft.com/office/drawing/2014/main" id="{558F2543-61BB-4941-BDCB-203B8A79534C}"/>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524192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5652" name="Graphic 7">
            <a:extLst>
              <a:ext uri="{FF2B5EF4-FFF2-40B4-BE49-F238E27FC236}">
                <a16:creationId xmlns:a16="http://schemas.microsoft.com/office/drawing/2014/main" id="{361F5410-4591-B747-AA1D-7F2DE464148C}"/>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5653" name="Title 1">
            <a:extLst>
              <a:ext uri="{FF2B5EF4-FFF2-40B4-BE49-F238E27FC236}">
                <a16:creationId xmlns:a16="http://schemas.microsoft.com/office/drawing/2014/main" id="{541C2117-79F3-6043-909F-23BC82D418F9}"/>
              </a:ext>
            </a:extLst>
          </p:cNvPr>
          <p:cNvSpPr>
            <a:spLocks noGrp="1" noChangeArrowheads="1"/>
          </p:cNvSpPr>
          <p:nvPr>
            <p:ph type="title"/>
          </p:nvPr>
        </p:nvSpPr>
        <p:spPr>
          <a:xfrm>
            <a:off x="241300" y="365125"/>
            <a:ext cx="8637588" cy="644525"/>
          </a:xfrm>
        </p:spPr>
        <p:txBody>
          <a:bodyPr/>
          <a:lstStyle/>
          <a:p>
            <a:pPr eaLnBrk="1" hangingPunct="1"/>
            <a:r>
              <a:rPr lang="en-US" altLang="en-US" dirty="0"/>
              <a:t>Networking &amp; Content Delivery</a:t>
            </a:r>
          </a:p>
        </p:txBody>
      </p:sp>
      <p:sp>
        <p:nvSpPr>
          <p:cNvPr id="155654" name="Footer Placeholder 2">
            <a:extLst>
              <a:ext uri="{FF2B5EF4-FFF2-40B4-BE49-F238E27FC236}">
                <a16:creationId xmlns:a16="http://schemas.microsoft.com/office/drawing/2014/main" id="{A8AD0B89-C80A-DB44-8A49-FD5D6A0FCD9C}"/>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155655" name="Slide Number Placeholder 3">
            <a:extLst>
              <a:ext uri="{FF2B5EF4-FFF2-40B4-BE49-F238E27FC236}">
                <a16:creationId xmlns:a16="http://schemas.microsoft.com/office/drawing/2014/main" id="{8E3794F9-C421-0243-92BF-74EAF4600A07}"/>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3A1594C5-90CB-334F-8237-93A2B0E70A18}" type="slidenum">
              <a:rPr lang="en-US" altLang="en-US" smtClean="0">
                <a:solidFill>
                  <a:srgbClr val="161E2D"/>
                </a:solidFill>
                <a:latin typeface="Arial" panose="020B0604020202020204" pitchFamily="34" charset="0"/>
              </a:rPr>
              <a:pPr fontAlgn="base">
                <a:spcBef>
                  <a:spcPct val="0"/>
                </a:spcBef>
                <a:spcAft>
                  <a:spcPct val="0"/>
                </a:spcAft>
              </a:pPr>
              <a:t>129</a:t>
            </a:fld>
            <a:endParaRPr lang="en-US" altLang="en-US" dirty="0">
              <a:solidFill>
                <a:srgbClr val="161E2D"/>
              </a:solidFill>
              <a:latin typeface="Arial" panose="020B0604020202020204" pitchFamily="34" charset="0"/>
            </a:endParaRPr>
          </a:p>
        </p:txBody>
      </p:sp>
      <p:sp>
        <p:nvSpPr>
          <p:cNvPr id="155656" name="Text Placeholder 4">
            <a:extLst>
              <a:ext uri="{FF2B5EF4-FFF2-40B4-BE49-F238E27FC236}">
                <a16:creationId xmlns:a16="http://schemas.microsoft.com/office/drawing/2014/main" id="{9A15732E-4F7F-554B-A387-46FE10EA19E8}"/>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5/5</a:t>
            </a:r>
          </a:p>
        </p:txBody>
      </p:sp>
      <p:sp>
        <p:nvSpPr>
          <p:cNvPr id="155657" name="TextBox 9">
            <a:extLst>
              <a:ext uri="{FF2B5EF4-FFF2-40B4-BE49-F238E27FC236}">
                <a16:creationId xmlns:a16="http://schemas.microsoft.com/office/drawing/2014/main" id="{C94BC5B2-7F53-EE45-BEB1-D9EF3D8429DF}"/>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Cloud WAN</a:t>
            </a:r>
          </a:p>
        </p:txBody>
      </p:sp>
      <p:cxnSp>
        <p:nvCxnSpPr>
          <p:cNvPr id="11" name="Straight Connector 10">
            <a:extLst>
              <a:ext uri="{FF2B5EF4-FFF2-40B4-BE49-F238E27FC236}">
                <a16:creationId xmlns:a16="http://schemas.microsoft.com/office/drawing/2014/main" id="{B28C51FA-3D0B-354F-9DD7-78C1A2B2F92C}"/>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55659" name="TextBox 11">
            <a:extLst>
              <a:ext uri="{FF2B5EF4-FFF2-40B4-BE49-F238E27FC236}">
                <a16:creationId xmlns:a16="http://schemas.microsoft.com/office/drawing/2014/main" id="{D83395CD-BA20-894A-9547-C97D2337608B}"/>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Private 5G</a:t>
            </a:r>
          </a:p>
        </p:txBody>
      </p:sp>
      <p:sp>
        <p:nvSpPr>
          <p:cNvPr id="22" name="TextBox 15">
            <a:extLst>
              <a:ext uri="{FF2B5EF4-FFF2-40B4-BE49-F238E27FC236}">
                <a16:creationId xmlns:a16="http://schemas.microsoft.com/office/drawing/2014/main" id="{76BEC4B8-6AC1-7044-84C7-D2F56DD00BCA}"/>
              </a:ext>
            </a:extLst>
          </p:cNvPr>
          <p:cNvSpPr txBox="1">
            <a:spLocks noChangeArrowheads="1"/>
          </p:cNvSpPr>
          <p:nvPr/>
        </p:nvSpPr>
        <p:spPr bwMode="auto">
          <a:xfrm>
            <a:off x="2679426" y="3165471"/>
            <a:ext cx="134302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Segment network</a:t>
            </a:r>
          </a:p>
        </p:txBody>
      </p:sp>
      <p:sp>
        <p:nvSpPr>
          <p:cNvPr id="25" name="TextBox 16">
            <a:extLst>
              <a:ext uri="{FF2B5EF4-FFF2-40B4-BE49-F238E27FC236}">
                <a16:creationId xmlns:a16="http://schemas.microsoft.com/office/drawing/2014/main" id="{A31BBD52-ADE9-8F48-A6EC-43E18CB7370A}"/>
              </a:ext>
            </a:extLst>
          </p:cNvPr>
          <p:cNvSpPr txBox="1">
            <a:spLocks noChangeArrowheads="1"/>
          </p:cNvSpPr>
          <p:nvPr/>
        </p:nvSpPr>
        <p:spPr bwMode="auto">
          <a:xfrm>
            <a:off x="2507116" y="4187898"/>
            <a:ext cx="1675493"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100">
                <a:latin typeface="Arial" panose="020B0604020202020204" pitchFamily="34" charset="0"/>
                <a:cs typeface="Arial" panose="020B0604020202020204" pitchFamily="34" charset="0"/>
              </a:rPr>
              <a:t>Core network edge</a:t>
            </a:r>
            <a:endParaRPr lang="en-US" altLang="en-US" sz="1000" dirty="0">
              <a:latin typeface="Arial" panose="020B0604020202020204" pitchFamily="34" charset="0"/>
              <a:ea typeface="Amazon Ember" panose="020B0603020204020204" pitchFamily="34" charset="0"/>
              <a:cs typeface="Arial" panose="020B0604020202020204" pitchFamily="34" charset="0"/>
            </a:endParaRPr>
          </a:p>
        </p:txBody>
      </p:sp>
      <p:pic>
        <p:nvPicPr>
          <p:cNvPr id="26" name="Graphic 6">
            <a:extLst>
              <a:ext uri="{FF2B5EF4-FFF2-40B4-BE49-F238E27FC236}">
                <a16:creationId xmlns:a16="http://schemas.microsoft.com/office/drawing/2014/main" id="{6476301F-F038-CE49-B8BA-5AE192A8EFDE}"/>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3121025" y="270668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Graphic 14">
            <a:extLst>
              <a:ext uri="{FF2B5EF4-FFF2-40B4-BE49-F238E27FC236}">
                <a16:creationId xmlns:a16="http://schemas.microsoft.com/office/drawing/2014/main" id="{16969F87-FED3-934D-8B9C-9EDB0975C7F7}"/>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3116263" y="3717921"/>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0209935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6673" name="Graphic 7">
            <a:extLst>
              <a:ext uri="{FF2B5EF4-FFF2-40B4-BE49-F238E27FC236}">
                <a16:creationId xmlns:a16="http://schemas.microsoft.com/office/drawing/2014/main" id="{603EFE6D-2E46-4A41-8938-3676A80BC441}"/>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6600"/>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6674" name="Title 1">
            <a:extLst>
              <a:ext uri="{FF2B5EF4-FFF2-40B4-BE49-F238E27FC236}">
                <a16:creationId xmlns:a16="http://schemas.microsoft.com/office/drawing/2014/main" id="{22B9BFE5-C1EF-3645-99FB-79AAA0A7D8D0}"/>
              </a:ext>
            </a:extLst>
          </p:cNvPr>
          <p:cNvSpPr>
            <a:spLocks noGrp="1" noChangeArrowheads="1"/>
          </p:cNvSpPr>
          <p:nvPr>
            <p:ph type="ctrTitle"/>
          </p:nvPr>
        </p:nvSpPr>
        <p:spPr>
          <a:xfrm>
            <a:off x="290513" y="2101850"/>
            <a:ext cx="8196262" cy="2251075"/>
          </a:xfrm>
        </p:spPr>
        <p:txBody>
          <a:bodyPr/>
          <a:lstStyle/>
          <a:p>
            <a:pPr eaLnBrk="1" hangingPunct="1"/>
            <a:r>
              <a:rPr lang="en-US" altLang="en-US" dirty="0"/>
              <a:t>Quantum Technologies</a:t>
            </a:r>
          </a:p>
        </p:txBody>
      </p:sp>
      <p:sp>
        <p:nvSpPr>
          <p:cNvPr id="156675" name="Footer Placeholder 2">
            <a:extLst>
              <a:ext uri="{FF2B5EF4-FFF2-40B4-BE49-F238E27FC236}">
                <a16:creationId xmlns:a16="http://schemas.microsoft.com/office/drawing/2014/main" id="{25D13DFC-29AA-F849-9767-55BD31944FE6}"/>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156676" name="Slide Number Placeholder 3">
            <a:extLst>
              <a:ext uri="{FF2B5EF4-FFF2-40B4-BE49-F238E27FC236}">
                <a16:creationId xmlns:a16="http://schemas.microsoft.com/office/drawing/2014/main" id="{0F876F4C-3E8E-2746-8444-DF1D4DC0440D}"/>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9E6F0D7E-0A93-AF44-BC15-361F2CB89D93}" type="slidenum">
              <a:rPr lang="en-US" altLang="en-US" smtClean="0">
                <a:solidFill>
                  <a:srgbClr val="161E2D"/>
                </a:solidFill>
                <a:latin typeface="Arial" panose="020B0604020202020204" pitchFamily="34" charset="0"/>
              </a:rPr>
              <a:pPr fontAlgn="base">
                <a:spcBef>
                  <a:spcPct val="0"/>
                </a:spcBef>
                <a:spcAft>
                  <a:spcPct val="0"/>
                </a:spcAft>
              </a:pPr>
              <a:t>130</a:t>
            </a:fld>
            <a:endParaRPr lang="en-US" altLang="en-US" dirty="0">
              <a:solidFill>
                <a:srgbClr val="161E2D"/>
              </a:solidFill>
              <a:latin typeface="Arial" panose="020B0604020202020204" pitchFamily="34" charset="0"/>
            </a:endParaRPr>
          </a:p>
        </p:txBody>
      </p:sp>
      <p:sp>
        <p:nvSpPr>
          <p:cNvPr id="156677" name="Title 3">
            <a:extLst>
              <a:ext uri="{FF2B5EF4-FFF2-40B4-BE49-F238E27FC236}">
                <a16:creationId xmlns:a16="http://schemas.microsoft.com/office/drawing/2014/main" id="{40C617F2-6999-EE48-A880-559FE98808A7}"/>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rgbClr val="161E2D"/>
                </a:solidFill>
                <a:latin typeface="Arial" panose="020B0604020202020204" pitchFamily="34" charset="0"/>
                <a:cs typeface="Arial" panose="020B0604020202020204" pitchFamily="34" charset="0"/>
              </a:rPr>
              <a:t>STANDARD</a:t>
            </a:r>
            <a:br>
              <a:rPr lang="en-US" altLang="en-US" sz="1200" b="1" dirty="0">
                <a:solidFill>
                  <a:srgbClr val="161E2D"/>
                </a:solidFill>
                <a:latin typeface="Arial" panose="020B0604020202020204" pitchFamily="34" charset="0"/>
                <a:cs typeface="Arial" panose="020B0604020202020204" pitchFamily="34" charset="0"/>
              </a:rPr>
            </a:br>
            <a:r>
              <a:rPr lang="en-US" altLang="en-US" sz="1200" b="1" dirty="0">
                <a:solidFill>
                  <a:srgbClr val="161E2D"/>
                </a:solidFill>
                <a:latin typeface="Arial" panose="020B0604020202020204" pitchFamily="34" charset="0"/>
                <a:cs typeface="Arial" panose="020B0604020202020204" pitchFamily="34" charset="0"/>
              </a:rPr>
              <a:t>CATEGORY ICON</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7697" name="Graphic 11">
            <a:extLst>
              <a:ext uri="{FF2B5EF4-FFF2-40B4-BE49-F238E27FC236}">
                <a16:creationId xmlns:a16="http://schemas.microsoft.com/office/drawing/2014/main" id="{8D8F2864-05A9-2647-83D3-CA956CD2E9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76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7698" name="Title 1">
            <a:extLst>
              <a:ext uri="{FF2B5EF4-FFF2-40B4-BE49-F238E27FC236}">
                <a16:creationId xmlns:a16="http://schemas.microsoft.com/office/drawing/2014/main" id="{D0936809-8B1C-9647-8D6C-7413C55FFC74}"/>
              </a:ext>
            </a:extLst>
          </p:cNvPr>
          <p:cNvSpPr>
            <a:spLocks noGrp="1" noChangeArrowheads="1"/>
          </p:cNvSpPr>
          <p:nvPr>
            <p:ph type="title"/>
          </p:nvPr>
        </p:nvSpPr>
        <p:spPr>
          <a:xfrm>
            <a:off x="241300" y="365125"/>
            <a:ext cx="8637588" cy="644525"/>
          </a:xfrm>
        </p:spPr>
        <p:txBody>
          <a:bodyPr/>
          <a:lstStyle/>
          <a:p>
            <a:pPr eaLnBrk="1" hangingPunct="1"/>
            <a:r>
              <a:rPr lang="en-US" altLang="en-US" dirty="0"/>
              <a:t>Quantum Technologies</a:t>
            </a:r>
          </a:p>
        </p:txBody>
      </p:sp>
      <p:sp>
        <p:nvSpPr>
          <p:cNvPr id="157699" name="Footer Placeholder 2">
            <a:extLst>
              <a:ext uri="{FF2B5EF4-FFF2-40B4-BE49-F238E27FC236}">
                <a16:creationId xmlns:a16="http://schemas.microsoft.com/office/drawing/2014/main" id="{C73D6BB8-433F-9746-994D-9CAC04545733}"/>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157700" name="Slide Number Placeholder 3">
            <a:extLst>
              <a:ext uri="{FF2B5EF4-FFF2-40B4-BE49-F238E27FC236}">
                <a16:creationId xmlns:a16="http://schemas.microsoft.com/office/drawing/2014/main" id="{2E503A2C-6F1B-0547-930E-A6437278DF8D}"/>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9945F1B5-5182-BE47-98C6-CDA5BB04C076}" type="slidenum">
              <a:rPr lang="en-US" altLang="en-US" smtClean="0">
                <a:solidFill>
                  <a:srgbClr val="161E2D"/>
                </a:solidFill>
                <a:latin typeface="Arial" panose="020B0604020202020204" pitchFamily="34" charset="0"/>
              </a:rPr>
              <a:pPr fontAlgn="base">
                <a:spcBef>
                  <a:spcPct val="0"/>
                </a:spcBef>
                <a:spcAft>
                  <a:spcPct val="0"/>
                </a:spcAft>
              </a:pPr>
              <a:t>131</a:t>
            </a:fld>
            <a:endParaRPr lang="en-US" altLang="en-US" dirty="0">
              <a:solidFill>
                <a:srgbClr val="161E2D"/>
              </a:solidFill>
              <a:latin typeface="Arial" panose="020B0604020202020204" pitchFamily="34" charset="0"/>
            </a:endParaRPr>
          </a:p>
        </p:txBody>
      </p:sp>
      <p:sp>
        <p:nvSpPr>
          <p:cNvPr id="157701" name="Text Placeholder 4">
            <a:extLst>
              <a:ext uri="{FF2B5EF4-FFF2-40B4-BE49-F238E27FC236}">
                <a16:creationId xmlns:a16="http://schemas.microsoft.com/office/drawing/2014/main" id="{32A22043-1A8A-B24D-9DA1-A9C7C10B868F}"/>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1/1</a:t>
            </a:r>
          </a:p>
        </p:txBody>
      </p:sp>
      <p:sp>
        <p:nvSpPr>
          <p:cNvPr id="157702" name="TextBox 6">
            <a:extLst>
              <a:ext uri="{FF2B5EF4-FFF2-40B4-BE49-F238E27FC236}">
                <a16:creationId xmlns:a16="http://schemas.microsoft.com/office/drawing/2014/main" id="{1D11E797-B180-7241-B192-732CDC9BFA43}"/>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Braket</a:t>
            </a:r>
          </a:p>
        </p:txBody>
      </p:sp>
      <p:sp>
        <p:nvSpPr>
          <p:cNvPr id="17" name="TextBox 19">
            <a:extLst>
              <a:ext uri="{FF2B5EF4-FFF2-40B4-BE49-F238E27FC236}">
                <a16:creationId xmlns:a16="http://schemas.microsoft.com/office/drawing/2014/main" id="{8A0DD8DC-5A6A-C54C-8E06-1353447B1210}"/>
              </a:ext>
            </a:extLst>
          </p:cNvPr>
          <p:cNvSpPr txBox="1">
            <a:spLocks noChangeArrowheads="1"/>
          </p:cNvSpPr>
          <p:nvPr/>
        </p:nvSpPr>
        <p:spPr bwMode="auto">
          <a:xfrm>
            <a:off x="9247760" y="3261926"/>
            <a:ext cx="119350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Simulator 3</a:t>
            </a:r>
          </a:p>
        </p:txBody>
      </p:sp>
      <p:sp>
        <p:nvSpPr>
          <p:cNvPr id="18" name="TextBox 20">
            <a:extLst>
              <a:ext uri="{FF2B5EF4-FFF2-40B4-BE49-F238E27FC236}">
                <a16:creationId xmlns:a16="http://schemas.microsoft.com/office/drawing/2014/main" id="{46F2BF76-3B9E-134E-9449-C3FC2D6B6997}"/>
              </a:ext>
            </a:extLst>
          </p:cNvPr>
          <p:cNvSpPr txBox="1">
            <a:spLocks noChangeArrowheads="1"/>
          </p:cNvSpPr>
          <p:nvPr/>
        </p:nvSpPr>
        <p:spPr bwMode="auto">
          <a:xfrm>
            <a:off x="3457182" y="4412206"/>
            <a:ext cx="119350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Tensor network</a:t>
            </a:r>
          </a:p>
        </p:txBody>
      </p:sp>
      <p:sp>
        <p:nvSpPr>
          <p:cNvPr id="20" name="TextBox 22">
            <a:extLst>
              <a:ext uri="{FF2B5EF4-FFF2-40B4-BE49-F238E27FC236}">
                <a16:creationId xmlns:a16="http://schemas.microsoft.com/office/drawing/2014/main" id="{68FD1F47-1E00-8945-A522-E1BF39DC3DCE}"/>
              </a:ext>
            </a:extLst>
          </p:cNvPr>
          <p:cNvSpPr txBox="1">
            <a:spLocks noChangeArrowheads="1"/>
          </p:cNvSpPr>
          <p:nvPr/>
        </p:nvSpPr>
        <p:spPr bwMode="auto">
          <a:xfrm>
            <a:off x="10413876" y="3260339"/>
            <a:ext cx="119350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Simulator 4</a:t>
            </a:r>
          </a:p>
        </p:txBody>
      </p:sp>
      <p:sp>
        <p:nvSpPr>
          <p:cNvPr id="31" name="TextBox 22">
            <a:extLst>
              <a:ext uri="{FF2B5EF4-FFF2-40B4-BE49-F238E27FC236}">
                <a16:creationId xmlns:a16="http://schemas.microsoft.com/office/drawing/2014/main" id="{70FD7869-9922-1546-8B1A-57646B2E55AE}"/>
              </a:ext>
            </a:extLst>
          </p:cNvPr>
          <p:cNvSpPr txBox="1">
            <a:spLocks noChangeArrowheads="1"/>
          </p:cNvSpPr>
          <p:nvPr/>
        </p:nvSpPr>
        <p:spPr bwMode="auto">
          <a:xfrm>
            <a:off x="2287190" y="4404319"/>
            <a:ext cx="119350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State vector</a:t>
            </a:r>
          </a:p>
        </p:txBody>
      </p:sp>
      <p:pic>
        <p:nvPicPr>
          <p:cNvPr id="44" name="Graphic 43">
            <a:extLst>
              <a:ext uri="{FF2B5EF4-FFF2-40B4-BE49-F238E27FC236}">
                <a16:creationId xmlns:a16="http://schemas.microsoft.com/office/drawing/2014/main" id="{6C649031-24D1-2B40-8D62-35C4428F311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26256" y="3955006"/>
            <a:ext cx="457200" cy="457200"/>
          </a:xfrm>
          <a:prstGeom prst="rect">
            <a:avLst/>
          </a:prstGeom>
        </p:spPr>
      </p:pic>
      <p:pic>
        <p:nvPicPr>
          <p:cNvPr id="62" name="Graphic 61">
            <a:extLst>
              <a:ext uri="{FF2B5EF4-FFF2-40B4-BE49-F238E27FC236}">
                <a16:creationId xmlns:a16="http://schemas.microsoft.com/office/drawing/2014/main" id="{4FAE0C0C-8AC5-AC41-929C-3A71C4190A7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652939" y="3955006"/>
            <a:ext cx="457200" cy="457200"/>
          </a:xfrm>
          <a:prstGeom prst="rect">
            <a:avLst/>
          </a:prstGeom>
        </p:spPr>
      </p:pic>
      <p:sp>
        <p:nvSpPr>
          <p:cNvPr id="28" name="TextBox 17">
            <a:extLst>
              <a:ext uri="{FF2B5EF4-FFF2-40B4-BE49-F238E27FC236}">
                <a16:creationId xmlns:a16="http://schemas.microsoft.com/office/drawing/2014/main" id="{53C54AFB-0045-FB42-870D-DF9760E83B3C}"/>
              </a:ext>
            </a:extLst>
          </p:cNvPr>
          <p:cNvSpPr txBox="1">
            <a:spLocks noChangeArrowheads="1"/>
          </p:cNvSpPr>
          <p:nvPr/>
        </p:nvSpPr>
        <p:spPr bwMode="auto">
          <a:xfrm>
            <a:off x="4611100" y="4412206"/>
            <a:ext cx="119350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100">
                <a:latin typeface="Arial" panose="020B0604020202020204" pitchFamily="34" charset="0"/>
                <a:cs typeface="Arial" panose="020B0604020202020204" pitchFamily="34" charset="0"/>
              </a:rPr>
              <a:t>Noise simulator</a:t>
            </a:r>
            <a:endParaRPr lang="en-US" altLang="en-US" sz="1100" dirty="0">
              <a:latin typeface="Arial" panose="020B0604020202020204" pitchFamily="34" charset="0"/>
              <a:ea typeface="Amazon Ember" panose="020B0603020204020204" pitchFamily="34" charset="0"/>
              <a:cs typeface="Arial" panose="020B0604020202020204" pitchFamily="34" charset="0"/>
            </a:endParaRPr>
          </a:p>
        </p:txBody>
      </p:sp>
      <p:pic>
        <p:nvPicPr>
          <p:cNvPr id="29" name="Graphic 28">
            <a:extLst>
              <a:ext uri="{FF2B5EF4-FFF2-40B4-BE49-F238E27FC236}">
                <a16:creationId xmlns:a16="http://schemas.microsoft.com/office/drawing/2014/main" id="{A6C1A92E-1F00-874C-B227-F37AD2EEECC2}"/>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4979254" y="3955006"/>
            <a:ext cx="457200" cy="457200"/>
          </a:xfrm>
          <a:prstGeom prst="rect">
            <a:avLst/>
          </a:prstGeom>
        </p:spPr>
      </p:pic>
      <p:sp>
        <p:nvSpPr>
          <p:cNvPr id="52" name="TextBox 11">
            <a:extLst>
              <a:ext uri="{FF2B5EF4-FFF2-40B4-BE49-F238E27FC236}">
                <a16:creationId xmlns:a16="http://schemas.microsoft.com/office/drawing/2014/main" id="{6E0EE691-F541-4BE5-D892-13191247300B}"/>
              </a:ext>
            </a:extLst>
          </p:cNvPr>
          <p:cNvSpPr txBox="1">
            <a:spLocks noChangeArrowheads="1"/>
          </p:cNvSpPr>
          <p:nvPr/>
        </p:nvSpPr>
        <p:spPr bwMode="auto">
          <a:xfrm>
            <a:off x="2287190" y="3262313"/>
            <a:ext cx="119350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Chandelier</a:t>
            </a:r>
          </a:p>
        </p:txBody>
      </p:sp>
      <p:sp>
        <p:nvSpPr>
          <p:cNvPr id="54" name="TextBox 12">
            <a:extLst>
              <a:ext uri="{FF2B5EF4-FFF2-40B4-BE49-F238E27FC236}">
                <a16:creationId xmlns:a16="http://schemas.microsoft.com/office/drawing/2014/main" id="{82AAF9E8-609C-130F-8527-F1787D3F7EED}"/>
              </a:ext>
            </a:extLst>
          </p:cNvPr>
          <p:cNvSpPr txBox="1">
            <a:spLocks noChangeArrowheads="1"/>
          </p:cNvSpPr>
          <p:nvPr/>
        </p:nvSpPr>
        <p:spPr bwMode="auto">
          <a:xfrm>
            <a:off x="3457182" y="3262313"/>
            <a:ext cx="119350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Chip</a:t>
            </a:r>
          </a:p>
        </p:txBody>
      </p:sp>
      <p:sp>
        <p:nvSpPr>
          <p:cNvPr id="55" name="TextBox 15">
            <a:extLst>
              <a:ext uri="{FF2B5EF4-FFF2-40B4-BE49-F238E27FC236}">
                <a16:creationId xmlns:a16="http://schemas.microsoft.com/office/drawing/2014/main" id="{62370DBF-C0B4-CE42-5024-45D64D401E1F}"/>
              </a:ext>
            </a:extLst>
          </p:cNvPr>
          <p:cNvSpPr txBox="1">
            <a:spLocks noChangeArrowheads="1"/>
          </p:cNvSpPr>
          <p:nvPr/>
        </p:nvSpPr>
        <p:spPr bwMode="auto">
          <a:xfrm>
            <a:off x="4617944" y="3262313"/>
            <a:ext cx="119350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QPU</a:t>
            </a:r>
          </a:p>
        </p:txBody>
      </p:sp>
      <p:sp>
        <p:nvSpPr>
          <p:cNvPr id="57" name="TextBox 16">
            <a:extLst>
              <a:ext uri="{FF2B5EF4-FFF2-40B4-BE49-F238E27FC236}">
                <a16:creationId xmlns:a16="http://schemas.microsoft.com/office/drawing/2014/main" id="{16FC128C-5202-7662-2664-828CBA9367AA}"/>
              </a:ext>
            </a:extLst>
          </p:cNvPr>
          <p:cNvSpPr txBox="1">
            <a:spLocks noChangeArrowheads="1"/>
          </p:cNvSpPr>
          <p:nvPr/>
        </p:nvSpPr>
        <p:spPr bwMode="auto">
          <a:xfrm>
            <a:off x="5772090" y="3263513"/>
            <a:ext cx="119350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Simulator</a:t>
            </a:r>
          </a:p>
        </p:txBody>
      </p:sp>
      <p:sp>
        <p:nvSpPr>
          <p:cNvPr id="58" name="TextBox 17">
            <a:extLst>
              <a:ext uri="{FF2B5EF4-FFF2-40B4-BE49-F238E27FC236}">
                <a16:creationId xmlns:a16="http://schemas.microsoft.com/office/drawing/2014/main" id="{D426703B-4CB7-E0C0-A93D-216AF1CB4B97}"/>
              </a:ext>
            </a:extLst>
          </p:cNvPr>
          <p:cNvSpPr txBox="1">
            <a:spLocks noChangeArrowheads="1"/>
          </p:cNvSpPr>
          <p:nvPr/>
        </p:nvSpPr>
        <p:spPr bwMode="auto">
          <a:xfrm>
            <a:off x="6932852" y="3263513"/>
            <a:ext cx="119350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Simulator 1</a:t>
            </a:r>
          </a:p>
        </p:txBody>
      </p:sp>
      <p:sp>
        <p:nvSpPr>
          <p:cNvPr id="60" name="TextBox 18">
            <a:extLst>
              <a:ext uri="{FF2B5EF4-FFF2-40B4-BE49-F238E27FC236}">
                <a16:creationId xmlns:a16="http://schemas.microsoft.com/office/drawing/2014/main" id="{318BC891-E1A2-0556-1884-FCB99E2BBF59}"/>
              </a:ext>
            </a:extLst>
          </p:cNvPr>
          <p:cNvSpPr txBox="1">
            <a:spLocks noChangeArrowheads="1"/>
          </p:cNvSpPr>
          <p:nvPr/>
        </p:nvSpPr>
        <p:spPr bwMode="auto">
          <a:xfrm>
            <a:off x="8103877" y="3263513"/>
            <a:ext cx="119350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Simulator 2</a:t>
            </a:r>
          </a:p>
        </p:txBody>
      </p:sp>
      <p:pic>
        <p:nvPicPr>
          <p:cNvPr id="61" name="Graphic 60">
            <a:extLst>
              <a:ext uri="{FF2B5EF4-FFF2-40B4-BE49-F238E27FC236}">
                <a16:creationId xmlns:a16="http://schemas.microsoft.com/office/drawing/2014/main" id="{9EBDB4F0-BB85-2E75-F903-FDD77A6A017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652939" y="2810237"/>
            <a:ext cx="457200" cy="457200"/>
          </a:xfrm>
          <a:prstGeom prst="rect">
            <a:avLst/>
          </a:prstGeom>
        </p:spPr>
      </p:pic>
      <p:pic>
        <p:nvPicPr>
          <p:cNvPr id="63" name="Graphic 62">
            <a:extLst>
              <a:ext uri="{FF2B5EF4-FFF2-40B4-BE49-F238E27FC236}">
                <a16:creationId xmlns:a16="http://schemas.microsoft.com/office/drawing/2014/main" id="{17E33411-6B4D-3338-9D2B-1B8CF4E007BC}"/>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826256" y="2810237"/>
            <a:ext cx="457200" cy="457200"/>
          </a:xfrm>
          <a:prstGeom prst="rect">
            <a:avLst/>
          </a:prstGeom>
        </p:spPr>
      </p:pic>
      <p:pic>
        <p:nvPicPr>
          <p:cNvPr id="64" name="Graphic 63">
            <a:extLst>
              <a:ext uri="{FF2B5EF4-FFF2-40B4-BE49-F238E27FC236}">
                <a16:creationId xmlns:a16="http://schemas.microsoft.com/office/drawing/2014/main" id="{4AFD3B6D-1DDD-E5DF-03E9-2F5A22322F29}"/>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979254" y="2810237"/>
            <a:ext cx="457200" cy="457200"/>
          </a:xfrm>
          <a:prstGeom prst="rect">
            <a:avLst/>
          </a:prstGeom>
        </p:spPr>
      </p:pic>
      <p:pic>
        <p:nvPicPr>
          <p:cNvPr id="65" name="Graphic 64">
            <a:extLst>
              <a:ext uri="{FF2B5EF4-FFF2-40B4-BE49-F238E27FC236}">
                <a16:creationId xmlns:a16="http://schemas.microsoft.com/office/drawing/2014/main" id="{959BCA12-783E-A642-68B5-C6537481483A}"/>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6138766" y="2804726"/>
            <a:ext cx="457200" cy="457200"/>
          </a:xfrm>
          <a:prstGeom prst="rect">
            <a:avLst/>
          </a:prstGeom>
        </p:spPr>
      </p:pic>
      <p:pic>
        <p:nvPicPr>
          <p:cNvPr id="66" name="Graphic 65">
            <a:extLst>
              <a:ext uri="{FF2B5EF4-FFF2-40B4-BE49-F238E27FC236}">
                <a16:creationId xmlns:a16="http://schemas.microsoft.com/office/drawing/2014/main" id="{BBC8F405-3F7D-E1F5-DDD6-09BBA97B19E1}"/>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7301235" y="2810562"/>
            <a:ext cx="457200" cy="457200"/>
          </a:xfrm>
          <a:prstGeom prst="rect">
            <a:avLst/>
          </a:prstGeom>
        </p:spPr>
      </p:pic>
      <p:pic>
        <p:nvPicPr>
          <p:cNvPr id="67" name="Graphic 66">
            <a:extLst>
              <a:ext uri="{FF2B5EF4-FFF2-40B4-BE49-F238E27FC236}">
                <a16:creationId xmlns:a16="http://schemas.microsoft.com/office/drawing/2014/main" id="{6C7A90AE-A53E-05E7-BF1D-1AC4D1FB09C2}"/>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8472031" y="2804726"/>
            <a:ext cx="457200" cy="457200"/>
          </a:xfrm>
          <a:prstGeom prst="rect">
            <a:avLst/>
          </a:prstGeom>
        </p:spPr>
      </p:pic>
      <p:pic>
        <p:nvPicPr>
          <p:cNvPr id="70" name="Graphic 69">
            <a:extLst>
              <a:ext uri="{FF2B5EF4-FFF2-40B4-BE49-F238E27FC236}">
                <a16:creationId xmlns:a16="http://schemas.microsoft.com/office/drawing/2014/main" id="{0F2A70F7-A1C4-C3C0-5F41-3531AF1C466C}"/>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9616143" y="2804726"/>
            <a:ext cx="457200" cy="457200"/>
          </a:xfrm>
          <a:prstGeom prst="rect">
            <a:avLst/>
          </a:prstGeom>
        </p:spPr>
      </p:pic>
      <p:pic>
        <p:nvPicPr>
          <p:cNvPr id="71" name="Graphic 70">
            <a:extLst>
              <a:ext uri="{FF2B5EF4-FFF2-40B4-BE49-F238E27FC236}">
                <a16:creationId xmlns:a16="http://schemas.microsoft.com/office/drawing/2014/main" id="{AD0FC6C0-ED9F-1DF0-4889-E862CF9E87D4}"/>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10782030" y="2804726"/>
            <a:ext cx="457200" cy="457200"/>
          </a:xfrm>
          <a:prstGeom prst="rect">
            <a:avLst/>
          </a:prstGeom>
        </p:spPr>
      </p:pic>
      <p:pic>
        <p:nvPicPr>
          <p:cNvPr id="72" name="Graphic 71">
            <a:extLst>
              <a:ext uri="{FF2B5EF4-FFF2-40B4-BE49-F238E27FC236}">
                <a16:creationId xmlns:a16="http://schemas.microsoft.com/office/drawing/2014/main" id="{6939FADC-51EC-F620-7A49-B9EE4D34C1CF}"/>
              </a:ext>
            </a:extLst>
          </p:cNvPr>
          <p:cNvPicPr>
            <a:picLocks noChangeAspect="1"/>
          </p:cNvPicPr>
          <p:nvPr/>
        </p:nvPicPr>
        <p:blipFill>
          <a:blip r:embed="rId25">
            <a:extLst>
              <a:ext uri="{96DAC541-7B7A-43D3-8B79-37D633B846F1}">
                <asvg:svgBlip xmlns:asvg="http://schemas.microsoft.com/office/drawing/2016/SVG/main" r:embed="rId26"/>
              </a:ext>
            </a:extLst>
          </a:blip>
          <a:srcRect/>
          <a:stretch/>
        </p:blipFill>
        <p:spPr>
          <a:xfrm>
            <a:off x="6140695" y="3955006"/>
            <a:ext cx="457200" cy="457200"/>
          </a:xfrm>
          <a:prstGeom prst="rect">
            <a:avLst/>
          </a:prstGeom>
        </p:spPr>
      </p:pic>
      <p:pic>
        <p:nvPicPr>
          <p:cNvPr id="73" name="Graphic 72">
            <a:extLst>
              <a:ext uri="{FF2B5EF4-FFF2-40B4-BE49-F238E27FC236}">
                <a16:creationId xmlns:a16="http://schemas.microsoft.com/office/drawing/2014/main" id="{47DAD0FC-B323-A927-14C7-C9876AF71869}"/>
              </a:ext>
            </a:extLst>
          </p:cNvPr>
          <p:cNvPicPr>
            <a:picLocks noChangeAspect="1"/>
          </p:cNvPicPr>
          <p:nvPr/>
        </p:nvPicPr>
        <p:blipFill>
          <a:blip r:embed="rId27">
            <a:extLst>
              <a:ext uri="{96DAC541-7B7A-43D3-8B79-37D633B846F1}">
                <asvg:svgBlip xmlns:asvg="http://schemas.microsoft.com/office/drawing/2016/SVG/main" r:embed="rId28"/>
              </a:ext>
            </a:extLst>
          </a:blip>
          <a:srcRect/>
          <a:stretch/>
        </p:blipFill>
        <p:spPr>
          <a:xfrm>
            <a:off x="7301235" y="3955006"/>
            <a:ext cx="457200" cy="457200"/>
          </a:xfrm>
          <a:prstGeom prst="rect">
            <a:avLst/>
          </a:prstGeom>
        </p:spPr>
      </p:pic>
      <p:sp>
        <p:nvSpPr>
          <p:cNvPr id="74" name="TextBox 17">
            <a:extLst>
              <a:ext uri="{FF2B5EF4-FFF2-40B4-BE49-F238E27FC236}">
                <a16:creationId xmlns:a16="http://schemas.microsoft.com/office/drawing/2014/main" id="{A7440740-FB19-0126-57C8-6C251AD8A4A5}"/>
              </a:ext>
            </a:extLst>
          </p:cNvPr>
          <p:cNvSpPr txBox="1">
            <a:spLocks noChangeArrowheads="1"/>
          </p:cNvSpPr>
          <p:nvPr/>
        </p:nvSpPr>
        <p:spPr bwMode="auto">
          <a:xfrm>
            <a:off x="5770612" y="4412206"/>
            <a:ext cx="119350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100">
                <a:latin typeface="Arial" panose="020B0604020202020204" pitchFamily="34" charset="0"/>
                <a:cs typeface="Arial" panose="020B0604020202020204" pitchFamily="34" charset="0"/>
              </a:rPr>
              <a:t>Embedded simulator</a:t>
            </a:r>
            <a:endParaRPr lang="en-US" altLang="en-US" sz="1100" dirty="0">
              <a:latin typeface="Arial" panose="020B0604020202020204" pitchFamily="34" charset="0"/>
              <a:ea typeface="Amazon Ember" panose="020B0603020204020204" pitchFamily="34" charset="0"/>
              <a:cs typeface="Arial" panose="020B0604020202020204" pitchFamily="34" charset="0"/>
            </a:endParaRPr>
          </a:p>
        </p:txBody>
      </p:sp>
      <p:sp>
        <p:nvSpPr>
          <p:cNvPr id="75" name="TextBox 17">
            <a:extLst>
              <a:ext uri="{FF2B5EF4-FFF2-40B4-BE49-F238E27FC236}">
                <a16:creationId xmlns:a16="http://schemas.microsoft.com/office/drawing/2014/main" id="{807EB985-F0A3-A18F-7191-1F01EE8E3EBB}"/>
              </a:ext>
            </a:extLst>
          </p:cNvPr>
          <p:cNvSpPr txBox="1">
            <a:spLocks noChangeArrowheads="1"/>
          </p:cNvSpPr>
          <p:nvPr/>
        </p:nvSpPr>
        <p:spPr bwMode="auto">
          <a:xfrm>
            <a:off x="6932852" y="4412206"/>
            <a:ext cx="119350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100">
                <a:latin typeface="Arial" panose="020B0604020202020204" pitchFamily="34" charset="0"/>
                <a:cs typeface="Arial" panose="020B0604020202020204" pitchFamily="34" charset="0"/>
              </a:rPr>
              <a:t>Managed simulator</a:t>
            </a:r>
            <a:endParaRPr lang="en-US" altLang="en-US" sz="1100" dirty="0">
              <a:latin typeface="Arial" panose="020B0604020202020204" pitchFamily="34" charset="0"/>
              <a:ea typeface="Amazon Ember" panose="020B0603020204020204" pitchFamily="34" charset="0"/>
              <a:cs typeface="Arial" panose="020B0604020202020204" pitchFamily="34" charset="0"/>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8721" name="Graphic 7">
            <a:extLst>
              <a:ext uri="{FF2B5EF4-FFF2-40B4-BE49-F238E27FC236}">
                <a16:creationId xmlns:a16="http://schemas.microsoft.com/office/drawing/2014/main" id="{D6A00136-5A39-9847-9F83-9418B7B0A36D}"/>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8188"/>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8722" name="Title 1">
            <a:extLst>
              <a:ext uri="{FF2B5EF4-FFF2-40B4-BE49-F238E27FC236}">
                <a16:creationId xmlns:a16="http://schemas.microsoft.com/office/drawing/2014/main" id="{D4739877-3696-A94C-8144-27FFD3A6DFB1}"/>
              </a:ext>
            </a:extLst>
          </p:cNvPr>
          <p:cNvSpPr>
            <a:spLocks noGrp="1" noChangeArrowheads="1"/>
          </p:cNvSpPr>
          <p:nvPr>
            <p:ph type="ctrTitle"/>
          </p:nvPr>
        </p:nvSpPr>
        <p:spPr>
          <a:xfrm>
            <a:off x="290513" y="2101850"/>
            <a:ext cx="8196262" cy="2251075"/>
          </a:xfrm>
        </p:spPr>
        <p:txBody>
          <a:bodyPr/>
          <a:lstStyle/>
          <a:p>
            <a:pPr eaLnBrk="1" hangingPunct="1"/>
            <a:r>
              <a:rPr lang="en-US" altLang="en-US" dirty="0"/>
              <a:t>Robotics</a:t>
            </a:r>
          </a:p>
        </p:txBody>
      </p:sp>
      <p:sp>
        <p:nvSpPr>
          <p:cNvPr id="158723" name="Footer Placeholder 2">
            <a:extLst>
              <a:ext uri="{FF2B5EF4-FFF2-40B4-BE49-F238E27FC236}">
                <a16:creationId xmlns:a16="http://schemas.microsoft.com/office/drawing/2014/main" id="{84C68BF2-D510-9C4A-86D5-6142AE20DE4E}"/>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158724" name="Slide Number Placeholder 3">
            <a:extLst>
              <a:ext uri="{FF2B5EF4-FFF2-40B4-BE49-F238E27FC236}">
                <a16:creationId xmlns:a16="http://schemas.microsoft.com/office/drawing/2014/main" id="{A521C128-D702-2E49-A5E3-746299770FB3}"/>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EA10D1B8-EFA8-2A42-A8DD-194290B09C0E}" type="slidenum">
              <a:rPr lang="en-US" altLang="en-US" smtClean="0">
                <a:solidFill>
                  <a:srgbClr val="161E2D"/>
                </a:solidFill>
                <a:latin typeface="Arial" panose="020B0604020202020204" pitchFamily="34" charset="0"/>
              </a:rPr>
              <a:pPr fontAlgn="base">
                <a:spcBef>
                  <a:spcPct val="0"/>
                </a:spcBef>
                <a:spcAft>
                  <a:spcPct val="0"/>
                </a:spcAft>
              </a:pPr>
              <a:t>132</a:t>
            </a:fld>
            <a:endParaRPr lang="en-US" altLang="en-US" dirty="0">
              <a:solidFill>
                <a:srgbClr val="161E2D"/>
              </a:solidFill>
              <a:latin typeface="Arial" panose="020B0604020202020204" pitchFamily="34" charset="0"/>
            </a:endParaRPr>
          </a:p>
        </p:txBody>
      </p:sp>
      <p:sp>
        <p:nvSpPr>
          <p:cNvPr id="158725" name="Title 3">
            <a:extLst>
              <a:ext uri="{FF2B5EF4-FFF2-40B4-BE49-F238E27FC236}">
                <a16:creationId xmlns:a16="http://schemas.microsoft.com/office/drawing/2014/main" id="{FA4F3B15-E9CA-9A48-8BC4-9734AD9878E7}"/>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rgbClr val="161E2D"/>
                </a:solidFill>
                <a:latin typeface="Arial" panose="020B0604020202020204" pitchFamily="34" charset="0"/>
                <a:cs typeface="Arial" panose="020B0604020202020204" pitchFamily="34" charset="0"/>
              </a:rPr>
              <a:t>STANDARD</a:t>
            </a:r>
            <a:br>
              <a:rPr lang="en-US" altLang="en-US" sz="1200" b="1" dirty="0">
                <a:solidFill>
                  <a:srgbClr val="161E2D"/>
                </a:solidFill>
                <a:latin typeface="Arial" panose="020B0604020202020204" pitchFamily="34" charset="0"/>
                <a:cs typeface="Arial" panose="020B0604020202020204" pitchFamily="34" charset="0"/>
              </a:rPr>
            </a:br>
            <a:r>
              <a:rPr lang="en-US" altLang="en-US" sz="1200" b="1" dirty="0">
                <a:solidFill>
                  <a:srgbClr val="161E2D"/>
                </a:solidFill>
                <a:latin typeface="Arial" panose="020B0604020202020204" pitchFamily="34" charset="0"/>
                <a:cs typeface="Arial" panose="020B0604020202020204" pitchFamily="34" charset="0"/>
              </a:rPr>
              <a:t>CATEGORY ICON</a:t>
            </a: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9745" name="Graphic 11">
            <a:extLst>
              <a:ext uri="{FF2B5EF4-FFF2-40B4-BE49-F238E27FC236}">
                <a16:creationId xmlns:a16="http://schemas.microsoft.com/office/drawing/2014/main" id="{089402C6-8504-2E43-81E5-3BB02E729C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9746" name="Title 1">
            <a:extLst>
              <a:ext uri="{FF2B5EF4-FFF2-40B4-BE49-F238E27FC236}">
                <a16:creationId xmlns:a16="http://schemas.microsoft.com/office/drawing/2014/main" id="{D6DCD545-9B28-2B45-94C9-731B555C7238}"/>
              </a:ext>
            </a:extLst>
          </p:cNvPr>
          <p:cNvSpPr>
            <a:spLocks noGrp="1" noChangeArrowheads="1"/>
          </p:cNvSpPr>
          <p:nvPr>
            <p:ph type="title"/>
          </p:nvPr>
        </p:nvSpPr>
        <p:spPr>
          <a:xfrm>
            <a:off x="241300" y="365125"/>
            <a:ext cx="8637588" cy="644525"/>
          </a:xfrm>
        </p:spPr>
        <p:txBody>
          <a:bodyPr/>
          <a:lstStyle/>
          <a:p>
            <a:pPr eaLnBrk="1" hangingPunct="1"/>
            <a:r>
              <a:rPr lang="en-US" altLang="en-US" dirty="0"/>
              <a:t>Robotics</a:t>
            </a:r>
          </a:p>
        </p:txBody>
      </p:sp>
      <p:sp>
        <p:nvSpPr>
          <p:cNvPr id="159747" name="Footer Placeholder 2">
            <a:extLst>
              <a:ext uri="{FF2B5EF4-FFF2-40B4-BE49-F238E27FC236}">
                <a16:creationId xmlns:a16="http://schemas.microsoft.com/office/drawing/2014/main" id="{6D6F0CCA-8CDC-B94F-97A3-1813AB54D018}"/>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159748" name="Slide Number Placeholder 3">
            <a:extLst>
              <a:ext uri="{FF2B5EF4-FFF2-40B4-BE49-F238E27FC236}">
                <a16:creationId xmlns:a16="http://schemas.microsoft.com/office/drawing/2014/main" id="{188E215E-DEDE-254E-85C5-B24310FFBA04}"/>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1614B341-0028-054C-A5F8-2E1DC773BDFD}" type="slidenum">
              <a:rPr lang="en-US" altLang="en-US" smtClean="0">
                <a:solidFill>
                  <a:srgbClr val="161E2D"/>
                </a:solidFill>
                <a:latin typeface="Arial" panose="020B0604020202020204" pitchFamily="34" charset="0"/>
              </a:rPr>
              <a:pPr fontAlgn="base">
                <a:spcBef>
                  <a:spcPct val="0"/>
                </a:spcBef>
                <a:spcAft>
                  <a:spcPct val="0"/>
                </a:spcAft>
              </a:pPr>
              <a:t>133</a:t>
            </a:fld>
            <a:endParaRPr lang="en-US" altLang="en-US" dirty="0">
              <a:solidFill>
                <a:srgbClr val="161E2D"/>
              </a:solidFill>
              <a:latin typeface="Arial" panose="020B0604020202020204" pitchFamily="34" charset="0"/>
            </a:endParaRPr>
          </a:p>
        </p:txBody>
      </p:sp>
      <p:sp>
        <p:nvSpPr>
          <p:cNvPr id="159749" name="Text Placeholder 4">
            <a:extLst>
              <a:ext uri="{FF2B5EF4-FFF2-40B4-BE49-F238E27FC236}">
                <a16:creationId xmlns:a16="http://schemas.microsoft.com/office/drawing/2014/main" id="{B2ED7A32-1ACE-C946-9A38-640CCD126C18}"/>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1/1</a:t>
            </a:r>
          </a:p>
        </p:txBody>
      </p:sp>
      <p:sp>
        <p:nvSpPr>
          <p:cNvPr id="159750" name="TextBox 6">
            <a:extLst>
              <a:ext uri="{FF2B5EF4-FFF2-40B4-BE49-F238E27FC236}">
                <a16:creationId xmlns:a16="http://schemas.microsoft.com/office/drawing/2014/main" id="{2EF737B2-2431-384D-9874-FE584BCAF771}"/>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RoboMaker</a:t>
            </a:r>
          </a:p>
        </p:txBody>
      </p:sp>
      <p:sp>
        <p:nvSpPr>
          <p:cNvPr id="159751" name="TextBox 10">
            <a:extLst>
              <a:ext uri="{FF2B5EF4-FFF2-40B4-BE49-F238E27FC236}">
                <a16:creationId xmlns:a16="http://schemas.microsoft.com/office/drawing/2014/main" id="{20532277-D44B-294A-AABD-360F99BA456A}"/>
              </a:ext>
            </a:extLst>
          </p:cNvPr>
          <p:cNvSpPr txBox="1">
            <a:spLocks noChangeArrowheads="1"/>
          </p:cNvSpPr>
          <p:nvPr/>
        </p:nvSpPr>
        <p:spPr bwMode="auto">
          <a:xfrm>
            <a:off x="2409068" y="3262313"/>
            <a:ext cx="134937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Cloud</a:t>
            </a:r>
            <a:br>
              <a:rPr lang="en-US" altLang="en-US" sz="1100" dirty="0">
                <a:latin typeface="Arial" panose="020B0604020202020204" pitchFamily="34" charset="0"/>
                <a:ea typeface="Amazon Ember" panose="020B0603020204020204" pitchFamily="34" charset="0"/>
                <a:cs typeface="Arial" panose="020B0604020202020204" pitchFamily="34" charset="0"/>
              </a:rPr>
            </a:br>
            <a:r>
              <a:rPr lang="en-US" altLang="en-US" sz="1100" dirty="0">
                <a:latin typeface="Arial" panose="020B0604020202020204" pitchFamily="34" charset="0"/>
                <a:ea typeface="Amazon Ember" panose="020B0603020204020204" pitchFamily="34" charset="0"/>
                <a:cs typeface="Arial" panose="020B0604020202020204" pitchFamily="34" charset="0"/>
              </a:rPr>
              <a:t>extensions ROS</a:t>
            </a:r>
          </a:p>
        </p:txBody>
      </p:sp>
      <p:sp>
        <p:nvSpPr>
          <p:cNvPr id="159752" name="TextBox 12">
            <a:extLst>
              <a:ext uri="{FF2B5EF4-FFF2-40B4-BE49-F238E27FC236}">
                <a16:creationId xmlns:a16="http://schemas.microsoft.com/office/drawing/2014/main" id="{EFF90779-C19E-5F41-98A3-F029D17A5894}"/>
              </a:ext>
            </a:extLst>
          </p:cNvPr>
          <p:cNvSpPr txBox="1">
            <a:spLocks noChangeArrowheads="1"/>
          </p:cNvSpPr>
          <p:nvPr/>
        </p:nvSpPr>
        <p:spPr bwMode="auto">
          <a:xfrm>
            <a:off x="3952416" y="3267075"/>
            <a:ext cx="1209677"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Development environment</a:t>
            </a:r>
          </a:p>
        </p:txBody>
      </p:sp>
      <p:sp>
        <p:nvSpPr>
          <p:cNvPr id="159753" name="TextBox 13">
            <a:extLst>
              <a:ext uri="{FF2B5EF4-FFF2-40B4-BE49-F238E27FC236}">
                <a16:creationId xmlns:a16="http://schemas.microsoft.com/office/drawing/2014/main" id="{5184D2E6-540E-A44A-AC05-0F490F7754CF}"/>
              </a:ext>
            </a:extLst>
          </p:cNvPr>
          <p:cNvSpPr txBox="1">
            <a:spLocks noChangeArrowheads="1"/>
          </p:cNvSpPr>
          <p:nvPr/>
        </p:nvSpPr>
        <p:spPr bwMode="auto">
          <a:xfrm>
            <a:off x="5454444" y="3266455"/>
            <a:ext cx="128311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Fleet</a:t>
            </a:r>
          </a:p>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management</a:t>
            </a:r>
          </a:p>
        </p:txBody>
      </p:sp>
      <p:sp>
        <p:nvSpPr>
          <p:cNvPr id="159754" name="TextBox 14">
            <a:extLst>
              <a:ext uri="{FF2B5EF4-FFF2-40B4-BE49-F238E27FC236}">
                <a16:creationId xmlns:a16="http://schemas.microsoft.com/office/drawing/2014/main" id="{F2E62304-DC48-2249-B188-CA820E22D29D}"/>
              </a:ext>
            </a:extLst>
          </p:cNvPr>
          <p:cNvSpPr txBox="1">
            <a:spLocks noChangeArrowheads="1"/>
          </p:cNvSpPr>
          <p:nvPr/>
        </p:nvSpPr>
        <p:spPr bwMode="auto">
          <a:xfrm>
            <a:off x="6984999" y="3260726"/>
            <a:ext cx="120967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Simulation</a:t>
            </a:r>
          </a:p>
        </p:txBody>
      </p:sp>
      <p:pic>
        <p:nvPicPr>
          <p:cNvPr id="159755" name="Graphic 7">
            <a:extLst>
              <a:ext uri="{FF2B5EF4-FFF2-40B4-BE49-F238E27FC236}">
                <a16:creationId xmlns:a16="http://schemas.microsoft.com/office/drawing/2014/main" id="{0A52DD74-90BB-2541-832C-19DFCCBB89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5155" y="2805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9756" name="Graphic 16">
            <a:extLst>
              <a:ext uri="{FF2B5EF4-FFF2-40B4-BE49-F238E27FC236}">
                <a16:creationId xmlns:a16="http://schemas.microsoft.com/office/drawing/2014/main" id="{13BE7E00-608F-AA4A-9239-322D71485CE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57183" y="28098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9757" name="Graphic 18">
            <a:extLst>
              <a:ext uri="{FF2B5EF4-FFF2-40B4-BE49-F238E27FC236}">
                <a16:creationId xmlns:a16="http://schemas.microsoft.com/office/drawing/2014/main" id="{74AA1C38-40CC-1243-8914-5B00092B941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59211" y="2805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9758" name="Graphic 20">
            <a:extLst>
              <a:ext uri="{FF2B5EF4-FFF2-40B4-BE49-F238E27FC236}">
                <a16:creationId xmlns:a16="http://schemas.microsoft.com/office/drawing/2014/main" id="{25002B2F-79EB-814B-A91B-CBDEFB1ACA6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61238" y="2805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0769" name="Graphic 7">
            <a:extLst>
              <a:ext uri="{FF2B5EF4-FFF2-40B4-BE49-F238E27FC236}">
                <a16:creationId xmlns:a16="http://schemas.microsoft.com/office/drawing/2014/main" id="{9BC1B00D-D188-6F42-855F-29619084605E}"/>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5013"/>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0770" name="Title 1">
            <a:extLst>
              <a:ext uri="{FF2B5EF4-FFF2-40B4-BE49-F238E27FC236}">
                <a16:creationId xmlns:a16="http://schemas.microsoft.com/office/drawing/2014/main" id="{4F4E79BC-E651-3141-88CD-1C407F4F85D2}"/>
              </a:ext>
            </a:extLst>
          </p:cNvPr>
          <p:cNvSpPr>
            <a:spLocks noGrp="1" noChangeArrowheads="1"/>
          </p:cNvSpPr>
          <p:nvPr>
            <p:ph type="ctrTitle"/>
          </p:nvPr>
        </p:nvSpPr>
        <p:spPr>
          <a:xfrm>
            <a:off x="290513" y="2101850"/>
            <a:ext cx="8196262" cy="2251075"/>
          </a:xfrm>
        </p:spPr>
        <p:txBody>
          <a:bodyPr/>
          <a:lstStyle/>
          <a:p>
            <a:pPr eaLnBrk="1" hangingPunct="1"/>
            <a:r>
              <a:rPr lang="en-US" altLang="en-US" dirty="0"/>
              <a:t>Satellite</a:t>
            </a:r>
          </a:p>
        </p:txBody>
      </p:sp>
      <p:sp>
        <p:nvSpPr>
          <p:cNvPr id="160771" name="Footer Placeholder 2">
            <a:extLst>
              <a:ext uri="{FF2B5EF4-FFF2-40B4-BE49-F238E27FC236}">
                <a16:creationId xmlns:a16="http://schemas.microsoft.com/office/drawing/2014/main" id="{D2CF09EA-3448-EA48-A43D-68F382505F75}"/>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160772" name="Slide Number Placeholder 3">
            <a:extLst>
              <a:ext uri="{FF2B5EF4-FFF2-40B4-BE49-F238E27FC236}">
                <a16:creationId xmlns:a16="http://schemas.microsoft.com/office/drawing/2014/main" id="{BEBF2774-B237-D642-83E3-60CA9198B3E7}"/>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5FDAAE14-65AD-324B-B863-CDB1845A2FDE}" type="slidenum">
              <a:rPr lang="en-US" altLang="en-US" smtClean="0">
                <a:solidFill>
                  <a:srgbClr val="161E2D"/>
                </a:solidFill>
                <a:latin typeface="Arial" panose="020B0604020202020204" pitchFamily="34" charset="0"/>
              </a:rPr>
              <a:pPr fontAlgn="base">
                <a:spcBef>
                  <a:spcPct val="0"/>
                </a:spcBef>
                <a:spcAft>
                  <a:spcPct val="0"/>
                </a:spcAft>
              </a:pPr>
              <a:t>134</a:t>
            </a:fld>
            <a:endParaRPr lang="en-US" altLang="en-US" dirty="0">
              <a:solidFill>
                <a:srgbClr val="161E2D"/>
              </a:solidFill>
              <a:latin typeface="Arial" panose="020B0604020202020204" pitchFamily="34" charset="0"/>
            </a:endParaRPr>
          </a:p>
        </p:txBody>
      </p:sp>
      <p:sp>
        <p:nvSpPr>
          <p:cNvPr id="160773" name="Title 3">
            <a:extLst>
              <a:ext uri="{FF2B5EF4-FFF2-40B4-BE49-F238E27FC236}">
                <a16:creationId xmlns:a16="http://schemas.microsoft.com/office/drawing/2014/main" id="{F5BA95B1-179A-B54D-B11F-D99F22A8DEFE}"/>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rgbClr val="161E2D"/>
                </a:solidFill>
                <a:latin typeface="Arial" panose="020B0604020202020204" pitchFamily="34" charset="0"/>
                <a:cs typeface="Arial" panose="020B0604020202020204" pitchFamily="34" charset="0"/>
              </a:rPr>
              <a:t>STANDARD</a:t>
            </a:r>
            <a:br>
              <a:rPr lang="en-US" altLang="en-US" sz="1200" b="1" dirty="0">
                <a:solidFill>
                  <a:srgbClr val="161E2D"/>
                </a:solidFill>
                <a:latin typeface="Arial" panose="020B0604020202020204" pitchFamily="34" charset="0"/>
                <a:cs typeface="Arial" panose="020B0604020202020204" pitchFamily="34" charset="0"/>
              </a:rPr>
            </a:br>
            <a:r>
              <a:rPr lang="en-US" altLang="en-US" sz="1200" b="1" dirty="0">
                <a:solidFill>
                  <a:srgbClr val="161E2D"/>
                </a:solidFill>
                <a:latin typeface="Arial" panose="020B0604020202020204" pitchFamily="34" charset="0"/>
                <a:cs typeface="Arial" panose="020B0604020202020204" pitchFamily="34" charset="0"/>
              </a:rPr>
              <a:t>CATEGORY ICON</a:t>
            </a: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1793" name="Graphic 11">
            <a:extLst>
              <a:ext uri="{FF2B5EF4-FFF2-40B4-BE49-F238E27FC236}">
                <a16:creationId xmlns:a16="http://schemas.microsoft.com/office/drawing/2014/main" id="{25A91DEA-4610-0F43-8F75-C989FB5A37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1794" name="Title 1">
            <a:extLst>
              <a:ext uri="{FF2B5EF4-FFF2-40B4-BE49-F238E27FC236}">
                <a16:creationId xmlns:a16="http://schemas.microsoft.com/office/drawing/2014/main" id="{4E7938A6-7082-3A47-8E92-D6D14FBD58D5}"/>
              </a:ext>
            </a:extLst>
          </p:cNvPr>
          <p:cNvSpPr>
            <a:spLocks noGrp="1" noChangeArrowheads="1"/>
          </p:cNvSpPr>
          <p:nvPr>
            <p:ph type="title"/>
          </p:nvPr>
        </p:nvSpPr>
        <p:spPr>
          <a:xfrm>
            <a:off x="241300" y="365125"/>
            <a:ext cx="8637588" cy="644525"/>
          </a:xfrm>
        </p:spPr>
        <p:txBody>
          <a:bodyPr/>
          <a:lstStyle/>
          <a:p>
            <a:pPr eaLnBrk="1" hangingPunct="1"/>
            <a:r>
              <a:rPr lang="en-US" altLang="en-US" dirty="0"/>
              <a:t>Satellite</a:t>
            </a:r>
          </a:p>
        </p:txBody>
      </p:sp>
      <p:sp>
        <p:nvSpPr>
          <p:cNvPr id="161795" name="Footer Placeholder 2">
            <a:extLst>
              <a:ext uri="{FF2B5EF4-FFF2-40B4-BE49-F238E27FC236}">
                <a16:creationId xmlns:a16="http://schemas.microsoft.com/office/drawing/2014/main" id="{C69C3D0C-BF21-8649-9C0B-D80815A3EAA7}"/>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161796" name="Slide Number Placeholder 3">
            <a:extLst>
              <a:ext uri="{FF2B5EF4-FFF2-40B4-BE49-F238E27FC236}">
                <a16:creationId xmlns:a16="http://schemas.microsoft.com/office/drawing/2014/main" id="{334BC64E-D8C2-2144-BBF6-D36BE6648E19}"/>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577413B6-354D-494E-BE76-B87A05CD517A}" type="slidenum">
              <a:rPr lang="en-US" altLang="en-US" smtClean="0">
                <a:solidFill>
                  <a:srgbClr val="161E2D"/>
                </a:solidFill>
                <a:latin typeface="Arial" panose="020B0604020202020204" pitchFamily="34" charset="0"/>
              </a:rPr>
              <a:pPr fontAlgn="base">
                <a:spcBef>
                  <a:spcPct val="0"/>
                </a:spcBef>
                <a:spcAft>
                  <a:spcPct val="0"/>
                </a:spcAft>
              </a:pPr>
              <a:t>135</a:t>
            </a:fld>
            <a:endParaRPr lang="en-US" altLang="en-US" dirty="0">
              <a:solidFill>
                <a:srgbClr val="161E2D"/>
              </a:solidFill>
              <a:latin typeface="Arial" panose="020B0604020202020204" pitchFamily="34" charset="0"/>
            </a:endParaRPr>
          </a:p>
        </p:txBody>
      </p:sp>
      <p:sp>
        <p:nvSpPr>
          <p:cNvPr id="161797" name="Text Placeholder 4">
            <a:extLst>
              <a:ext uri="{FF2B5EF4-FFF2-40B4-BE49-F238E27FC236}">
                <a16:creationId xmlns:a16="http://schemas.microsoft.com/office/drawing/2014/main" id="{F601358F-AFAB-8745-B586-3800222C62F9}"/>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1/1</a:t>
            </a:r>
          </a:p>
        </p:txBody>
      </p:sp>
      <p:sp>
        <p:nvSpPr>
          <p:cNvPr id="161798" name="TextBox 6">
            <a:extLst>
              <a:ext uri="{FF2B5EF4-FFF2-40B4-BE49-F238E27FC236}">
                <a16:creationId xmlns:a16="http://schemas.microsoft.com/office/drawing/2014/main" id="{3056D749-D157-5145-A528-A23B50707019}"/>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Ground Station</a:t>
            </a:r>
          </a:p>
        </p:txBody>
      </p:sp>
      <p:cxnSp>
        <p:nvCxnSpPr>
          <p:cNvPr id="8" name="Straight Connector 7">
            <a:extLst>
              <a:ext uri="{FF2B5EF4-FFF2-40B4-BE49-F238E27FC236}">
                <a16:creationId xmlns:a16="http://schemas.microsoft.com/office/drawing/2014/main" id="{5AA405FC-8A24-804A-8980-6F1A745F2AC2}"/>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997B0B9-BB41-604E-A463-6396113230B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6B54D35-7842-0448-A838-3922AA1D57DE}"/>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706" name="Graphic 12">
            <a:extLst>
              <a:ext uri="{FF2B5EF4-FFF2-40B4-BE49-F238E27FC236}">
                <a16:creationId xmlns:a16="http://schemas.microsoft.com/office/drawing/2014/main" id="{D69D931A-C570-E240-9797-E85003740B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2072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707" name="Graphic 9">
            <a:extLst>
              <a:ext uri="{FF2B5EF4-FFF2-40B4-BE49-F238E27FC236}">
                <a16:creationId xmlns:a16="http://schemas.microsoft.com/office/drawing/2014/main" id="{5B1E53F0-B5F6-4744-B1E4-735D7DF38D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3137"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708" name="Graphic 7">
            <a:extLst>
              <a:ext uri="{FF2B5EF4-FFF2-40B4-BE49-F238E27FC236}">
                <a16:creationId xmlns:a16="http://schemas.microsoft.com/office/drawing/2014/main" id="{A898DF2F-8E75-BA4E-ACAE-BAB375A29B6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5365"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709" name="Title 1">
            <a:extLst>
              <a:ext uri="{FF2B5EF4-FFF2-40B4-BE49-F238E27FC236}">
                <a16:creationId xmlns:a16="http://schemas.microsoft.com/office/drawing/2014/main" id="{AB9AEA3F-09C2-DA4E-96D0-7452C6190633}"/>
              </a:ext>
            </a:extLst>
          </p:cNvPr>
          <p:cNvSpPr>
            <a:spLocks noGrp="1" noChangeArrowheads="1"/>
          </p:cNvSpPr>
          <p:nvPr>
            <p:ph type="title"/>
          </p:nvPr>
        </p:nvSpPr>
        <p:spPr>
          <a:xfrm>
            <a:off x="241300" y="365125"/>
            <a:ext cx="8637588" cy="644525"/>
          </a:xfrm>
        </p:spPr>
        <p:txBody>
          <a:bodyPr/>
          <a:lstStyle/>
          <a:p>
            <a:pPr eaLnBrk="1" hangingPunct="1"/>
            <a:r>
              <a:rPr lang="en-US" altLang="en-US" dirty="0"/>
              <a:t>Analytics</a:t>
            </a:r>
          </a:p>
        </p:txBody>
      </p:sp>
      <p:sp>
        <p:nvSpPr>
          <p:cNvPr id="72710" name="Footer Placeholder 2">
            <a:extLst>
              <a:ext uri="{FF2B5EF4-FFF2-40B4-BE49-F238E27FC236}">
                <a16:creationId xmlns:a16="http://schemas.microsoft.com/office/drawing/2014/main" id="{F31DC9A3-728C-9D4D-8E38-0EFB594C6F3C}"/>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72711" name="Slide Number Placeholder 3">
            <a:extLst>
              <a:ext uri="{FF2B5EF4-FFF2-40B4-BE49-F238E27FC236}">
                <a16:creationId xmlns:a16="http://schemas.microsoft.com/office/drawing/2014/main" id="{960438CE-AB9A-F84F-A42C-9E7AC830E34F}"/>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839D4ABC-3FC9-9349-A357-4BF8E76B17FF}" type="slidenum">
              <a:rPr lang="en-US" altLang="en-US" smtClean="0">
                <a:solidFill>
                  <a:srgbClr val="161E2D"/>
                </a:solidFill>
                <a:latin typeface="Arial" panose="020B0604020202020204" pitchFamily="34" charset="0"/>
              </a:rPr>
              <a:pPr fontAlgn="base">
                <a:spcBef>
                  <a:spcPct val="0"/>
                </a:spcBef>
                <a:spcAft>
                  <a:spcPct val="0"/>
                </a:spcAft>
              </a:pPr>
              <a:t>34</a:t>
            </a:fld>
            <a:endParaRPr lang="en-US" altLang="en-US" dirty="0">
              <a:solidFill>
                <a:srgbClr val="161E2D"/>
              </a:solidFill>
              <a:latin typeface="Arial" panose="020B0604020202020204" pitchFamily="34" charset="0"/>
            </a:endParaRPr>
          </a:p>
        </p:txBody>
      </p:sp>
      <p:sp>
        <p:nvSpPr>
          <p:cNvPr id="72712" name="Text Placeholder 4">
            <a:extLst>
              <a:ext uri="{FF2B5EF4-FFF2-40B4-BE49-F238E27FC236}">
                <a16:creationId xmlns:a16="http://schemas.microsoft.com/office/drawing/2014/main" id="{3A73DE8F-851E-5D41-AC99-64FCDCD508F2}"/>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4/5</a:t>
            </a:r>
          </a:p>
        </p:txBody>
      </p:sp>
      <p:sp>
        <p:nvSpPr>
          <p:cNvPr id="72713" name="TextBox 10">
            <a:extLst>
              <a:ext uri="{FF2B5EF4-FFF2-40B4-BE49-F238E27FC236}">
                <a16:creationId xmlns:a16="http://schemas.microsoft.com/office/drawing/2014/main" id="{54592BA6-EED4-4D4C-87F1-2DE03F5C888B}"/>
              </a:ext>
            </a:extLst>
          </p:cNvPr>
          <p:cNvSpPr txBox="1">
            <a:spLocks noChangeArrowheads="1"/>
          </p:cNvSpPr>
          <p:nvPr/>
        </p:nvSpPr>
        <p:spPr bwMode="auto">
          <a:xfrm>
            <a:off x="4487303"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QuickSight</a:t>
            </a:r>
          </a:p>
        </p:txBody>
      </p:sp>
      <p:cxnSp>
        <p:nvCxnSpPr>
          <p:cNvPr id="16" name="Straight Connector 15">
            <a:extLst>
              <a:ext uri="{FF2B5EF4-FFF2-40B4-BE49-F238E27FC236}">
                <a16:creationId xmlns:a16="http://schemas.microsoft.com/office/drawing/2014/main" id="{694F6B7F-24BC-BB43-B6EE-DC94E7F494C4}"/>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72715" name="TextBox 17">
            <a:extLst>
              <a:ext uri="{FF2B5EF4-FFF2-40B4-BE49-F238E27FC236}">
                <a16:creationId xmlns:a16="http://schemas.microsoft.com/office/drawing/2014/main" id="{38452178-2169-2E42-9969-C0281B7D3774}"/>
              </a:ext>
            </a:extLst>
          </p:cNvPr>
          <p:cNvSpPr txBox="1">
            <a:spLocks noChangeArrowheads="1"/>
          </p:cNvSpPr>
          <p:nvPr/>
        </p:nvSpPr>
        <p:spPr bwMode="auto">
          <a:xfrm>
            <a:off x="6757428"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Lake Formation</a:t>
            </a:r>
          </a:p>
        </p:txBody>
      </p:sp>
      <p:sp>
        <p:nvSpPr>
          <p:cNvPr id="72716" name="TextBox 19">
            <a:extLst>
              <a:ext uri="{FF2B5EF4-FFF2-40B4-BE49-F238E27FC236}">
                <a16:creationId xmlns:a16="http://schemas.microsoft.com/office/drawing/2014/main" id="{C8E47999-30F8-CB48-A34B-BE0E0DBAE3DA}"/>
              </a:ext>
            </a:extLst>
          </p:cNvPr>
          <p:cNvSpPr txBox="1">
            <a:spLocks noChangeArrowheads="1"/>
          </p:cNvSpPr>
          <p:nvPr/>
        </p:nvSpPr>
        <p:spPr bwMode="auto">
          <a:xfrm>
            <a:off x="9037078"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Data Pipeline</a:t>
            </a:r>
          </a:p>
        </p:txBody>
      </p:sp>
      <p:cxnSp>
        <p:nvCxnSpPr>
          <p:cNvPr id="21" name="Straight Connector 20">
            <a:extLst>
              <a:ext uri="{FF2B5EF4-FFF2-40B4-BE49-F238E27FC236}">
                <a16:creationId xmlns:a16="http://schemas.microsoft.com/office/drawing/2014/main" id="{B13570B0-F2FF-6A4A-9015-375881D7FBEA}"/>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3117F66F-E8BB-AE40-AD6A-8E6AAEFD21BA}"/>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72720" name="TextBox 18">
            <a:extLst>
              <a:ext uri="{FF2B5EF4-FFF2-40B4-BE49-F238E27FC236}">
                <a16:creationId xmlns:a16="http://schemas.microsoft.com/office/drawing/2014/main" id="{717BFB7F-B2BE-8B41-BD38-F9F348933348}"/>
              </a:ext>
            </a:extLst>
          </p:cNvPr>
          <p:cNvSpPr txBox="1">
            <a:spLocks noChangeArrowheads="1"/>
          </p:cNvSpPr>
          <p:nvPr/>
        </p:nvSpPr>
        <p:spPr bwMode="auto">
          <a:xfrm>
            <a:off x="7328827" y="3316288"/>
            <a:ext cx="1166881"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Data lake</a:t>
            </a:r>
          </a:p>
        </p:txBody>
      </p:sp>
      <p:pic>
        <p:nvPicPr>
          <p:cNvPr id="72721" name="Graphic 6">
            <a:extLst>
              <a:ext uri="{FF2B5EF4-FFF2-40B4-BE49-F238E27FC236}">
                <a16:creationId xmlns:a16="http://schemas.microsoft.com/office/drawing/2014/main" id="{14EDF261-C712-3D46-9BCF-4DBEACDCD6E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12214" y="28098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Graphic 23">
            <a:extLst>
              <a:ext uri="{FF2B5EF4-FFF2-40B4-BE49-F238E27FC236}">
                <a16:creationId xmlns:a16="http://schemas.microsoft.com/office/drawing/2014/main" id="{F1C23086-EC84-CB4E-BB00-6843C7A21B5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85835"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extBox 34">
            <a:extLst>
              <a:ext uri="{FF2B5EF4-FFF2-40B4-BE49-F238E27FC236}">
                <a16:creationId xmlns:a16="http://schemas.microsoft.com/office/drawing/2014/main" id="{09D8BB8C-8C0A-D94E-8924-DACACBA11AC3}"/>
              </a:ext>
            </a:extLst>
          </p:cNvPr>
          <p:cNvSpPr txBox="1">
            <a:spLocks noChangeArrowheads="1"/>
          </p:cNvSpPr>
          <p:nvPr/>
        </p:nvSpPr>
        <p:spPr bwMode="auto">
          <a:xfrm>
            <a:off x="2221473" y="1946275"/>
            <a:ext cx="226163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Redshift</a:t>
            </a:r>
          </a:p>
        </p:txBody>
      </p:sp>
      <p:sp>
        <p:nvSpPr>
          <p:cNvPr id="22" name="TextBox 21">
            <a:extLst>
              <a:ext uri="{FF2B5EF4-FFF2-40B4-BE49-F238E27FC236}">
                <a16:creationId xmlns:a16="http://schemas.microsoft.com/office/drawing/2014/main" id="{D7365444-3BF4-DC47-9750-4DE55C72F298}"/>
              </a:ext>
            </a:extLst>
          </p:cNvPr>
          <p:cNvSpPr txBox="1">
            <a:spLocks noChangeArrowheads="1"/>
          </p:cNvSpPr>
          <p:nvPr/>
        </p:nvSpPr>
        <p:spPr bwMode="auto">
          <a:xfrm>
            <a:off x="2217307" y="3317875"/>
            <a:ext cx="120906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Dense </a:t>
            </a:r>
            <a:br>
              <a:rPr lang="en-US" altLang="en-US" sz="1100" dirty="0">
                <a:latin typeface="Arial" panose="020B0604020202020204" pitchFamily="34" charset="0"/>
                <a:ea typeface="Amazon Ember" panose="020B0603020204020204" pitchFamily="34" charset="0"/>
                <a:cs typeface="Arial" panose="020B0604020202020204" pitchFamily="34" charset="0"/>
              </a:rPr>
            </a:br>
            <a:r>
              <a:rPr lang="en-US" altLang="en-US" sz="1100" dirty="0">
                <a:latin typeface="Arial" panose="020B0604020202020204" pitchFamily="34" charset="0"/>
                <a:ea typeface="Amazon Ember" panose="020B0603020204020204" pitchFamily="34" charset="0"/>
                <a:cs typeface="Arial" panose="020B0604020202020204" pitchFamily="34" charset="0"/>
              </a:rPr>
              <a:t>compute node</a:t>
            </a:r>
          </a:p>
        </p:txBody>
      </p:sp>
      <p:sp>
        <p:nvSpPr>
          <p:cNvPr id="23" name="TextBox 22">
            <a:extLst>
              <a:ext uri="{FF2B5EF4-FFF2-40B4-BE49-F238E27FC236}">
                <a16:creationId xmlns:a16="http://schemas.microsoft.com/office/drawing/2014/main" id="{591764FA-60F5-DD46-9ADD-004A03ABF251}"/>
              </a:ext>
            </a:extLst>
          </p:cNvPr>
          <p:cNvSpPr txBox="1">
            <a:spLocks noChangeArrowheads="1"/>
          </p:cNvSpPr>
          <p:nvPr/>
        </p:nvSpPr>
        <p:spPr bwMode="auto">
          <a:xfrm>
            <a:off x="3350026" y="3318627"/>
            <a:ext cx="113307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Dense </a:t>
            </a:r>
            <a:br>
              <a:rPr lang="en-US" altLang="en-US" sz="1100" dirty="0">
                <a:latin typeface="Arial" panose="020B0604020202020204" pitchFamily="34" charset="0"/>
                <a:ea typeface="Amazon Ember" panose="020B0603020204020204" pitchFamily="34" charset="0"/>
                <a:cs typeface="Arial" panose="020B0604020202020204" pitchFamily="34" charset="0"/>
              </a:rPr>
            </a:br>
            <a:r>
              <a:rPr lang="en-US" altLang="en-US" sz="1100" dirty="0">
                <a:latin typeface="Arial" panose="020B0604020202020204" pitchFamily="34" charset="0"/>
                <a:ea typeface="Amazon Ember" panose="020B0603020204020204" pitchFamily="34" charset="0"/>
                <a:cs typeface="Arial" panose="020B0604020202020204" pitchFamily="34" charset="0"/>
              </a:rPr>
              <a:t>storage node</a:t>
            </a:r>
          </a:p>
        </p:txBody>
      </p:sp>
      <p:pic>
        <p:nvPicPr>
          <p:cNvPr id="24" name="Graphic 12">
            <a:extLst>
              <a:ext uri="{FF2B5EF4-FFF2-40B4-BE49-F238E27FC236}">
                <a16:creationId xmlns:a16="http://schemas.microsoft.com/office/drawing/2014/main" id="{0D6FE736-7AF5-C241-B8D6-799E745316A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60322" y="2805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Graphic 26">
            <a:extLst>
              <a:ext uri="{FF2B5EF4-FFF2-40B4-BE49-F238E27FC236}">
                <a16:creationId xmlns:a16="http://schemas.microsoft.com/office/drawing/2014/main" id="{B6237390-223B-3047-8E1D-7A88CBDA1C3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89551" y="2800041"/>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Graphic 2">
            <a:extLst>
              <a:ext uri="{FF2B5EF4-FFF2-40B4-BE49-F238E27FC236}">
                <a16:creationId xmlns:a16="http://schemas.microsoft.com/office/drawing/2014/main" id="{E06352D7-B3D5-6E42-BB7E-E122ED6753C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668084" y="4006522"/>
            <a:ext cx="457200" cy="457200"/>
          </a:xfrm>
          <a:prstGeom prst="rect">
            <a:avLst/>
          </a:prstGeom>
        </p:spPr>
      </p:pic>
      <p:sp>
        <p:nvSpPr>
          <p:cNvPr id="33" name="TextBox 24">
            <a:extLst>
              <a:ext uri="{FF2B5EF4-FFF2-40B4-BE49-F238E27FC236}">
                <a16:creationId xmlns:a16="http://schemas.microsoft.com/office/drawing/2014/main" id="{0B84217F-996D-EC4A-B6F0-AE893DE69AE4}"/>
              </a:ext>
            </a:extLst>
          </p:cNvPr>
          <p:cNvSpPr txBox="1">
            <a:spLocks noChangeArrowheads="1"/>
          </p:cNvSpPr>
          <p:nvPr/>
        </p:nvSpPr>
        <p:spPr bwMode="auto">
          <a:xfrm>
            <a:off x="3350026" y="4479596"/>
            <a:ext cx="113307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Redshift ML</a:t>
            </a:r>
          </a:p>
        </p:txBody>
      </p:sp>
      <p:pic>
        <p:nvPicPr>
          <p:cNvPr id="4" name="Graphic 3">
            <a:extLst>
              <a:ext uri="{FF2B5EF4-FFF2-40B4-BE49-F238E27FC236}">
                <a16:creationId xmlns:a16="http://schemas.microsoft.com/office/drawing/2014/main" id="{023D597A-23A0-3344-B148-90A36E256EBC}"/>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560322" y="4006522"/>
            <a:ext cx="457200" cy="457200"/>
          </a:xfrm>
          <a:prstGeom prst="rect">
            <a:avLst/>
          </a:prstGeom>
        </p:spPr>
      </p:pic>
      <p:sp>
        <p:nvSpPr>
          <p:cNvPr id="27" name="TextBox 26">
            <a:extLst>
              <a:ext uri="{FF2B5EF4-FFF2-40B4-BE49-F238E27FC236}">
                <a16:creationId xmlns:a16="http://schemas.microsoft.com/office/drawing/2014/main" id="{3512EF06-D3A2-0749-B2A5-79B9CE8EE091}"/>
              </a:ext>
            </a:extLst>
          </p:cNvPr>
          <p:cNvSpPr txBox="1">
            <a:spLocks noChangeArrowheads="1"/>
          </p:cNvSpPr>
          <p:nvPr/>
        </p:nvSpPr>
        <p:spPr bwMode="auto">
          <a:xfrm>
            <a:off x="2227818" y="4491251"/>
            <a:ext cx="112220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RA3</a:t>
            </a: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2817" name="Graphic 7">
            <a:extLst>
              <a:ext uri="{FF2B5EF4-FFF2-40B4-BE49-F238E27FC236}">
                <a16:creationId xmlns:a16="http://schemas.microsoft.com/office/drawing/2014/main" id="{E9160B92-1CFF-3B4A-B664-1547281BAE92}"/>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5013"/>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2818" name="Title 1">
            <a:extLst>
              <a:ext uri="{FF2B5EF4-FFF2-40B4-BE49-F238E27FC236}">
                <a16:creationId xmlns:a16="http://schemas.microsoft.com/office/drawing/2014/main" id="{7E2748F3-8A4A-EA4E-AEA1-B683D9D9D08D}"/>
              </a:ext>
            </a:extLst>
          </p:cNvPr>
          <p:cNvSpPr>
            <a:spLocks noGrp="1" noChangeArrowheads="1"/>
          </p:cNvSpPr>
          <p:nvPr>
            <p:ph type="ctrTitle"/>
          </p:nvPr>
        </p:nvSpPr>
        <p:spPr>
          <a:xfrm>
            <a:off x="290513" y="2101850"/>
            <a:ext cx="8196262" cy="2251075"/>
          </a:xfrm>
        </p:spPr>
        <p:txBody>
          <a:bodyPr/>
          <a:lstStyle/>
          <a:p>
            <a:pPr eaLnBrk="1" hangingPunct="1"/>
            <a:r>
              <a:rPr lang="en-US" altLang="en-US" dirty="0"/>
              <a:t>Security, Identity,</a:t>
            </a:r>
            <a:br>
              <a:rPr lang="en-US" altLang="en-US" dirty="0"/>
            </a:br>
            <a:r>
              <a:rPr lang="en-US" altLang="en-US" dirty="0"/>
              <a:t>&amp; Compliance</a:t>
            </a:r>
          </a:p>
        </p:txBody>
      </p:sp>
      <p:sp>
        <p:nvSpPr>
          <p:cNvPr id="162819" name="Footer Placeholder 2">
            <a:extLst>
              <a:ext uri="{FF2B5EF4-FFF2-40B4-BE49-F238E27FC236}">
                <a16:creationId xmlns:a16="http://schemas.microsoft.com/office/drawing/2014/main" id="{2A60438B-8FE9-4444-AE49-2DFC46D89DEC}"/>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162820" name="Slide Number Placeholder 3">
            <a:extLst>
              <a:ext uri="{FF2B5EF4-FFF2-40B4-BE49-F238E27FC236}">
                <a16:creationId xmlns:a16="http://schemas.microsoft.com/office/drawing/2014/main" id="{D961293B-A08F-A14B-A5B2-C325F215B1BC}"/>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B0A1300E-3338-B94B-80CB-9CA22FF3FC37}" type="slidenum">
              <a:rPr lang="en-US" altLang="en-US" smtClean="0">
                <a:solidFill>
                  <a:srgbClr val="161E2D"/>
                </a:solidFill>
                <a:latin typeface="Arial" panose="020B0604020202020204" pitchFamily="34" charset="0"/>
              </a:rPr>
              <a:pPr fontAlgn="base">
                <a:spcBef>
                  <a:spcPct val="0"/>
                </a:spcBef>
                <a:spcAft>
                  <a:spcPct val="0"/>
                </a:spcAft>
              </a:pPr>
              <a:t>136</a:t>
            </a:fld>
            <a:endParaRPr lang="en-US" altLang="en-US" dirty="0">
              <a:solidFill>
                <a:srgbClr val="161E2D"/>
              </a:solidFill>
              <a:latin typeface="Arial" panose="020B0604020202020204" pitchFamily="34" charset="0"/>
            </a:endParaRPr>
          </a:p>
        </p:txBody>
      </p:sp>
      <p:sp>
        <p:nvSpPr>
          <p:cNvPr id="162821" name="Title 3">
            <a:extLst>
              <a:ext uri="{FF2B5EF4-FFF2-40B4-BE49-F238E27FC236}">
                <a16:creationId xmlns:a16="http://schemas.microsoft.com/office/drawing/2014/main" id="{36772795-E12E-F24E-B0B9-21D8479B789D}"/>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rgbClr val="161E2D"/>
                </a:solidFill>
                <a:latin typeface="Arial" panose="020B0604020202020204" pitchFamily="34" charset="0"/>
                <a:cs typeface="Arial" panose="020B0604020202020204" pitchFamily="34" charset="0"/>
              </a:rPr>
              <a:t>STANDARD</a:t>
            </a:r>
            <a:br>
              <a:rPr lang="en-US" altLang="en-US" sz="1200" b="1" dirty="0">
                <a:solidFill>
                  <a:srgbClr val="161E2D"/>
                </a:solidFill>
                <a:latin typeface="Arial" panose="020B0604020202020204" pitchFamily="34" charset="0"/>
                <a:cs typeface="Arial" panose="020B0604020202020204" pitchFamily="34" charset="0"/>
              </a:rPr>
            </a:br>
            <a:r>
              <a:rPr lang="en-US" altLang="en-US" sz="1200" b="1" dirty="0">
                <a:solidFill>
                  <a:srgbClr val="161E2D"/>
                </a:solidFill>
                <a:latin typeface="Arial" panose="020B0604020202020204" pitchFamily="34" charset="0"/>
                <a:cs typeface="Arial" panose="020B0604020202020204" pitchFamily="34" charset="0"/>
              </a:rPr>
              <a:t>CATEGORY ICON</a:t>
            </a: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41" name="Graphic 6">
            <a:extLst>
              <a:ext uri="{FF2B5EF4-FFF2-40B4-BE49-F238E27FC236}">
                <a16:creationId xmlns:a16="http://schemas.microsoft.com/office/drawing/2014/main" id="{72AA54A8-8B64-1740-96CC-3944BCFB4D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842" name="Graphic 21">
            <a:extLst>
              <a:ext uri="{FF2B5EF4-FFF2-40B4-BE49-F238E27FC236}">
                <a16:creationId xmlns:a16="http://schemas.microsoft.com/office/drawing/2014/main" id="{191D01C6-E95E-3646-BCA8-8724F6F940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18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843" name="Graphic 19">
            <a:extLst>
              <a:ext uri="{FF2B5EF4-FFF2-40B4-BE49-F238E27FC236}">
                <a16:creationId xmlns:a16="http://schemas.microsoft.com/office/drawing/2014/main" id="{686EA806-27E6-C540-879E-B3550F2CC6B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358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844" name="Graphic 17">
            <a:extLst>
              <a:ext uri="{FF2B5EF4-FFF2-40B4-BE49-F238E27FC236}">
                <a16:creationId xmlns:a16="http://schemas.microsoft.com/office/drawing/2014/main" id="{29A4B8A3-9C63-104B-986C-E2796ED6BAC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45" name="Title 1">
            <a:extLst>
              <a:ext uri="{FF2B5EF4-FFF2-40B4-BE49-F238E27FC236}">
                <a16:creationId xmlns:a16="http://schemas.microsoft.com/office/drawing/2014/main" id="{EA7EB6F5-4CA2-7B4B-B58B-AA89C153C5F9}"/>
              </a:ext>
            </a:extLst>
          </p:cNvPr>
          <p:cNvSpPr>
            <a:spLocks noGrp="1" noChangeArrowheads="1"/>
          </p:cNvSpPr>
          <p:nvPr>
            <p:ph type="title"/>
          </p:nvPr>
        </p:nvSpPr>
        <p:spPr>
          <a:xfrm>
            <a:off x="241300" y="365125"/>
            <a:ext cx="8637588" cy="644525"/>
          </a:xfrm>
        </p:spPr>
        <p:txBody>
          <a:bodyPr/>
          <a:lstStyle/>
          <a:p>
            <a:pPr eaLnBrk="1" hangingPunct="1"/>
            <a:r>
              <a:rPr lang="en-US" altLang="en-US" dirty="0"/>
              <a:t>Security, Identity, &amp; Compliance</a:t>
            </a:r>
          </a:p>
        </p:txBody>
      </p:sp>
      <p:sp>
        <p:nvSpPr>
          <p:cNvPr id="163846" name="Footer Placeholder 2">
            <a:extLst>
              <a:ext uri="{FF2B5EF4-FFF2-40B4-BE49-F238E27FC236}">
                <a16:creationId xmlns:a16="http://schemas.microsoft.com/office/drawing/2014/main" id="{61B3DE62-88FD-6B4A-8947-E53BA62AD438}"/>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163847" name="Slide Number Placeholder 3">
            <a:extLst>
              <a:ext uri="{FF2B5EF4-FFF2-40B4-BE49-F238E27FC236}">
                <a16:creationId xmlns:a16="http://schemas.microsoft.com/office/drawing/2014/main" id="{A0631395-A3A8-2D47-8F19-5A65CFC207B7}"/>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95CC7A96-8E93-C94B-92F6-BAFD373B252D}" type="slidenum">
              <a:rPr lang="en-US" altLang="en-US" smtClean="0">
                <a:solidFill>
                  <a:srgbClr val="161E2D"/>
                </a:solidFill>
                <a:latin typeface="Arial" panose="020B0604020202020204" pitchFamily="34" charset="0"/>
              </a:rPr>
              <a:pPr fontAlgn="base">
                <a:spcBef>
                  <a:spcPct val="0"/>
                </a:spcBef>
                <a:spcAft>
                  <a:spcPct val="0"/>
                </a:spcAft>
              </a:pPr>
              <a:t>137</a:t>
            </a:fld>
            <a:endParaRPr lang="en-US" altLang="en-US" dirty="0">
              <a:solidFill>
                <a:srgbClr val="161E2D"/>
              </a:solidFill>
              <a:latin typeface="Arial" panose="020B0604020202020204" pitchFamily="34" charset="0"/>
            </a:endParaRPr>
          </a:p>
        </p:txBody>
      </p:sp>
      <p:sp>
        <p:nvSpPr>
          <p:cNvPr id="163848" name="Text Placeholder 4">
            <a:extLst>
              <a:ext uri="{FF2B5EF4-FFF2-40B4-BE49-F238E27FC236}">
                <a16:creationId xmlns:a16="http://schemas.microsoft.com/office/drawing/2014/main" id="{0B3FA704-21B0-4045-92D9-276DE708DC4C}"/>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1/6</a:t>
            </a:r>
          </a:p>
        </p:txBody>
      </p:sp>
      <p:sp>
        <p:nvSpPr>
          <p:cNvPr id="163849" name="TextBox 9">
            <a:extLst>
              <a:ext uri="{FF2B5EF4-FFF2-40B4-BE49-F238E27FC236}">
                <a16:creationId xmlns:a16="http://schemas.microsoft.com/office/drawing/2014/main" id="{1234CAE0-168B-5543-93F1-589AB48D0C8D}"/>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Cloud Directory</a:t>
            </a:r>
          </a:p>
        </p:txBody>
      </p:sp>
      <p:cxnSp>
        <p:nvCxnSpPr>
          <p:cNvPr id="11" name="Straight Connector 10">
            <a:extLst>
              <a:ext uri="{FF2B5EF4-FFF2-40B4-BE49-F238E27FC236}">
                <a16:creationId xmlns:a16="http://schemas.microsoft.com/office/drawing/2014/main" id="{36904FDE-722A-6741-BFA1-4933A283507F}"/>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63851" name="TextBox 11">
            <a:extLst>
              <a:ext uri="{FF2B5EF4-FFF2-40B4-BE49-F238E27FC236}">
                <a16:creationId xmlns:a16="http://schemas.microsoft.com/office/drawing/2014/main" id="{34759C8A-7F9B-B748-9669-9799EF21C22D}"/>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Cognito</a:t>
            </a:r>
          </a:p>
        </p:txBody>
      </p:sp>
      <p:sp>
        <p:nvSpPr>
          <p:cNvPr id="163852" name="TextBox 12">
            <a:extLst>
              <a:ext uri="{FF2B5EF4-FFF2-40B4-BE49-F238E27FC236}">
                <a16:creationId xmlns:a16="http://schemas.microsoft.com/office/drawing/2014/main" id="{D0806C35-987A-2C49-80BE-59DAE855A8A7}"/>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GuardDuty</a:t>
            </a:r>
          </a:p>
        </p:txBody>
      </p:sp>
      <p:cxnSp>
        <p:nvCxnSpPr>
          <p:cNvPr id="14" name="Straight Connector 13">
            <a:extLst>
              <a:ext uri="{FF2B5EF4-FFF2-40B4-BE49-F238E27FC236}">
                <a16:creationId xmlns:a16="http://schemas.microsoft.com/office/drawing/2014/main" id="{5815EB59-DFCE-1248-A0B3-0C5CA0CDE02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895D98C-B83C-0048-9AEB-79E3323D4D15}"/>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63855" name="TextBox 15">
            <a:extLst>
              <a:ext uri="{FF2B5EF4-FFF2-40B4-BE49-F238E27FC236}">
                <a16:creationId xmlns:a16="http://schemas.microsoft.com/office/drawing/2014/main" id="{9FE60A0D-3F00-1141-941D-27F48835885D}"/>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Inspector</a:t>
            </a:r>
          </a:p>
        </p:txBody>
      </p:sp>
      <p:sp>
        <p:nvSpPr>
          <p:cNvPr id="163856" name="TextBox 18">
            <a:extLst>
              <a:ext uri="{FF2B5EF4-FFF2-40B4-BE49-F238E27FC236}">
                <a16:creationId xmlns:a16="http://schemas.microsoft.com/office/drawing/2014/main" id="{8D3FC7FF-FB1E-7742-AD71-1AF0C903AB86}"/>
              </a:ext>
            </a:extLst>
          </p:cNvPr>
          <p:cNvSpPr txBox="1">
            <a:spLocks noChangeArrowheads="1"/>
          </p:cNvSpPr>
          <p:nvPr/>
        </p:nvSpPr>
        <p:spPr bwMode="auto">
          <a:xfrm>
            <a:off x="9660387" y="3270250"/>
            <a:ext cx="113161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Agent</a:t>
            </a:r>
          </a:p>
        </p:txBody>
      </p:sp>
      <p:pic>
        <p:nvPicPr>
          <p:cNvPr id="163857" name="Graphic 7">
            <a:extLst>
              <a:ext uri="{FF2B5EF4-FFF2-40B4-BE49-F238E27FC236}">
                <a16:creationId xmlns:a16="http://schemas.microsoft.com/office/drawing/2014/main" id="{FF426540-981B-934E-89C4-60EF97FAFA0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991727" y="28130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5889" name="Graphic 19">
            <a:extLst>
              <a:ext uri="{FF2B5EF4-FFF2-40B4-BE49-F238E27FC236}">
                <a16:creationId xmlns:a16="http://schemas.microsoft.com/office/drawing/2014/main" id="{ED9F78BE-213C-3D47-A534-0B86E72111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358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5890" name="Graphic 17">
            <a:extLst>
              <a:ext uri="{FF2B5EF4-FFF2-40B4-BE49-F238E27FC236}">
                <a16:creationId xmlns:a16="http://schemas.microsoft.com/office/drawing/2014/main" id="{0774E1D1-148D-8E41-BA9F-6E98DA721D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5891" name="Graphic 7">
            <a:extLst>
              <a:ext uri="{FF2B5EF4-FFF2-40B4-BE49-F238E27FC236}">
                <a16:creationId xmlns:a16="http://schemas.microsoft.com/office/drawing/2014/main" id="{33D38E42-4821-6747-AD61-92388D65642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9263" y="1182977"/>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5892" name="Title 1">
            <a:extLst>
              <a:ext uri="{FF2B5EF4-FFF2-40B4-BE49-F238E27FC236}">
                <a16:creationId xmlns:a16="http://schemas.microsoft.com/office/drawing/2014/main" id="{147F7406-8309-C246-8CBF-9BB90C0CD289}"/>
              </a:ext>
            </a:extLst>
          </p:cNvPr>
          <p:cNvSpPr>
            <a:spLocks noGrp="1" noChangeArrowheads="1"/>
          </p:cNvSpPr>
          <p:nvPr>
            <p:ph type="title"/>
          </p:nvPr>
        </p:nvSpPr>
        <p:spPr>
          <a:xfrm>
            <a:off x="241300" y="365125"/>
            <a:ext cx="8637588" cy="644525"/>
          </a:xfrm>
        </p:spPr>
        <p:txBody>
          <a:bodyPr/>
          <a:lstStyle/>
          <a:p>
            <a:pPr eaLnBrk="1" hangingPunct="1"/>
            <a:r>
              <a:rPr lang="en-US" altLang="en-US" dirty="0"/>
              <a:t>Security, Identity, &amp; Compliance</a:t>
            </a:r>
          </a:p>
        </p:txBody>
      </p:sp>
      <p:sp>
        <p:nvSpPr>
          <p:cNvPr id="165893" name="Footer Placeholder 2">
            <a:extLst>
              <a:ext uri="{FF2B5EF4-FFF2-40B4-BE49-F238E27FC236}">
                <a16:creationId xmlns:a16="http://schemas.microsoft.com/office/drawing/2014/main" id="{BF7FC110-96F3-6F45-A604-7B6E7DEAEC96}"/>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165894" name="Slide Number Placeholder 3">
            <a:extLst>
              <a:ext uri="{FF2B5EF4-FFF2-40B4-BE49-F238E27FC236}">
                <a16:creationId xmlns:a16="http://schemas.microsoft.com/office/drawing/2014/main" id="{CB43EC44-F752-1844-AD2E-9131C90C90F4}"/>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1EB69D46-0B23-BD4D-B7D4-D9EA1906D5A5}" type="slidenum">
              <a:rPr lang="en-US" altLang="en-US" smtClean="0">
                <a:solidFill>
                  <a:srgbClr val="161E2D"/>
                </a:solidFill>
                <a:latin typeface="Arial" panose="020B0604020202020204" pitchFamily="34" charset="0"/>
              </a:rPr>
              <a:pPr fontAlgn="base">
                <a:spcBef>
                  <a:spcPct val="0"/>
                </a:spcBef>
                <a:spcAft>
                  <a:spcPct val="0"/>
                </a:spcAft>
              </a:pPr>
              <a:t>139</a:t>
            </a:fld>
            <a:endParaRPr lang="en-US" altLang="en-US" dirty="0">
              <a:solidFill>
                <a:srgbClr val="161E2D"/>
              </a:solidFill>
              <a:latin typeface="Arial" panose="020B0604020202020204" pitchFamily="34" charset="0"/>
            </a:endParaRPr>
          </a:p>
        </p:txBody>
      </p:sp>
      <p:sp>
        <p:nvSpPr>
          <p:cNvPr id="165895" name="Text Placeholder 4">
            <a:extLst>
              <a:ext uri="{FF2B5EF4-FFF2-40B4-BE49-F238E27FC236}">
                <a16:creationId xmlns:a16="http://schemas.microsoft.com/office/drawing/2014/main" id="{277081E4-788E-3C40-9233-77DAE6E711DA}"/>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3/6</a:t>
            </a:r>
          </a:p>
        </p:txBody>
      </p:sp>
      <p:sp>
        <p:nvSpPr>
          <p:cNvPr id="165896" name="TextBox 9">
            <a:extLst>
              <a:ext uri="{FF2B5EF4-FFF2-40B4-BE49-F238E27FC236}">
                <a16:creationId xmlns:a16="http://schemas.microsoft.com/office/drawing/2014/main" id="{80F5350D-68B2-F643-B739-B5C1DA9E35E8}"/>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Directory</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Service</a:t>
            </a:r>
          </a:p>
        </p:txBody>
      </p:sp>
      <p:cxnSp>
        <p:nvCxnSpPr>
          <p:cNvPr id="11" name="Straight Connector 10">
            <a:extLst>
              <a:ext uri="{FF2B5EF4-FFF2-40B4-BE49-F238E27FC236}">
                <a16:creationId xmlns:a16="http://schemas.microsoft.com/office/drawing/2014/main" id="{36904FDE-722A-6741-BFA1-4933A283507F}"/>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65898" name="TextBox 11">
            <a:extLst>
              <a:ext uri="{FF2B5EF4-FFF2-40B4-BE49-F238E27FC236}">
                <a16:creationId xmlns:a16="http://schemas.microsoft.com/office/drawing/2014/main" id="{DE52E961-BA2E-7D49-9245-BD1FB34B5A8E}"/>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Firewall</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Manager</a:t>
            </a:r>
          </a:p>
        </p:txBody>
      </p:sp>
      <p:sp>
        <p:nvSpPr>
          <p:cNvPr id="165899" name="TextBox 12">
            <a:extLst>
              <a:ext uri="{FF2B5EF4-FFF2-40B4-BE49-F238E27FC236}">
                <a16:creationId xmlns:a16="http://schemas.microsoft.com/office/drawing/2014/main" id="{E6D95FBB-6754-2D45-B10F-73837D3E14EA}"/>
              </a:ext>
            </a:extLst>
          </p:cNvPr>
          <p:cNvSpPr txBox="1">
            <a:spLocks noChangeArrowheads="1"/>
          </p:cNvSpPr>
          <p:nvPr/>
        </p:nvSpPr>
        <p:spPr bwMode="auto">
          <a:xfrm>
            <a:off x="678656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Identity and Access Management (IAM)</a:t>
            </a:r>
          </a:p>
        </p:txBody>
      </p:sp>
      <p:cxnSp>
        <p:nvCxnSpPr>
          <p:cNvPr id="14" name="Straight Connector 13">
            <a:extLst>
              <a:ext uri="{FF2B5EF4-FFF2-40B4-BE49-F238E27FC236}">
                <a16:creationId xmlns:a16="http://schemas.microsoft.com/office/drawing/2014/main" id="{5815EB59-DFCE-1248-A0B3-0C5CA0CDE02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65901" name="TextBox 15">
            <a:extLst>
              <a:ext uri="{FF2B5EF4-FFF2-40B4-BE49-F238E27FC236}">
                <a16:creationId xmlns:a16="http://schemas.microsoft.com/office/drawing/2014/main" id="{D193770A-AD01-6F46-BF50-E27DC00A6F86}"/>
              </a:ext>
            </a:extLst>
          </p:cNvPr>
          <p:cNvSpPr txBox="1">
            <a:spLocks noChangeArrowheads="1"/>
          </p:cNvSpPr>
          <p:nvPr/>
        </p:nvSpPr>
        <p:spPr bwMode="auto">
          <a:xfrm>
            <a:off x="2654025" y="3165471"/>
            <a:ext cx="134302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Simple AD</a:t>
            </a:r>
          </a:p>
        </p:txBody>
      </p:sp>
      <p:sp>
        <p:nvSpPr>
          <p:cNvPr id="165902" name="TextBox 16">
            <a:extLst>
              <a:ext uri="{FF2B5EF4-FFF2-40B4-BE49-F238E27FC236}">
                <a16:creationId xmlns:a16="http://schemas.microsoft.com/office/drawing/2014/main" id="{10E53AB2-9C71-9A42-A861-03FE085950F9}"/>
              </a:ext>
            </a:extLst>
          </p:cNvPr>
          <p:cNvSpPr txBox="1">
            <a:spLocks noChangeArrowheads="1"/>
          </p:cNvSpPr>
          <p:nvPr/>
        </p:nvSpPr>
        <p:spPr bwMode="auto">
          <a:xfrm>
            <a:off x="2654025" y="4175121"/>
            <a:ext cx="134302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AD Connector</a:t>
            </a:r>
          </a:p>
        </p:txBody>
      </p:sp>
      <p:sp>
        <p:nvSpPr>
          <p:cNvPr id="165903" name="TextBox 18">
            <a:extLst>
              <a:ext uri="{FF2B5EF4-FFF2-40B4-BE49-F238E27FC236}">
                <a16:creationId xmlns:a16="http://schemas.microsoft.com/office/drawing/2014/main" id="{12D69122-DEC7-8A45-97A3-EAD026D021E4}"/>
              </a:ext>
            </a:extLst>
          </p:cNvPr>
          <p:cNvSpPr txBox="1">
            <a:spLocks noChangeArrowheads="1"/>
          </p:cNvSpPr>
          <p:nvPr/>
        </p:nvSpPr>
        <p:spPr bwMode="auto">
          <a:xfrm>
            <a:off x="2654025" y="5122859"/>
            <a:ext cx="134302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AWS Managed</a:t>
            </a:r>
            <a:br>
              <a:rPr lang="en-US" altLang="en-US" sz="1100" dirty="0">
                <a:latin typeface="Arial" panose="020B0604020202020204" pitchFamily="34" charset="0"/>
                <a:ea typeface="Amazon Ember" panose="020B0603020204020204" pitchFamily="34" charset="0"/>
                <a:cs typeface="Arial" panose="020B0604020202020204" pitchFamily="34" charset="0"/>
              </a:rPr>
            </a:br>
            <a:r>
              <a:rPr lang="en-US" altLang="en-US" sz="1100" dirty="0">
                <a:latin typeface="Arial" panose="020B0604020202020204" pitchFamily="34" charset="0"/>
                <a:ea typeface="Amazon Ember" panose="020B0603020204020204" pitchFamily="34" charset="0"/>
                <a:cs typeface="Arial" panose="020B0604020202020204" pitchFamily="34" charset="0"/>
              </a:rPr>
              <a:t>Microsoft AD</a:t>
            </a:r>
          </a:p>
        </p:txBody>
      </p:sp>
      <p:sp>
        <p:nvSpPr>
          <p:cNvPr id="165904" name="TextBox 20">
            <a:extLst>
              <a:ext uri="{FF2B5EF4-FFF2-40B4-BE49-F238E27FC236}">
                <a16:creationId xmlns:a16="http://schemas.microsoft.com/office/drawing/2014/main" id="{E91EFFA3-FB5B-124C-8236-31536D7D6585}"/>
              </a:ext>
            </a:extLst>
          </p:cNvPr>
          <p:cNvSpPr txBox="1">
            <a:spLocks noChangeArrowheads="1"/>
          </p:cNvSpPr>
          <p:nvPr/>
        </p:nvSpPr>
        <p:spPr bwMode="auto">
          <a:xfrm>
            <a:off x="6786564" y="3147628"/>
            <a:ext cx="126015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Add-on</a:t>
            </a:r>
          </a:p>
        </p:txBody>
      </p:sp>
      <p:sp>
        <p:nvSpPr>
          <p:cNvPr id="165905" name="TextBox 21">
            <a:extLst>
              <a:ext uri="{FF2B5EF4-FFF2-40B4-BE49-F238E27FC236}">
                <a16:creationId xmlns:a16="http://schemas.microsoft.com/office/drawing/2014/main" id="{9456A87A-355F-5B47-9547-B69B40DE8B89}"/>
              </a:ext>
            </a:extLst>
          </p:cNvPr>
          <p:cNvSpPr txBox="1">
            <a:spLocks noChangeArrowheads="1"/>
          </p:cNvSpPr>
          <p:nvPr/>
        </p:nvSpPr>
        <p:spPr bwMode="auto">
          <a:xfrm>
            <a:off x="7927277" y="3147628"/>
            <a:ext cx="149383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Permissions</a:t>
            </a:r>
          </a:p>
        </p:txBody>
      </p:sp>
      <p:sp>
        <p:nvSpPr>
          <p:cNvPr id="165906" name="TextBox 22">
            <a:extLst>
              <a:ext uri="{FF2B5EF4-FFF2-40B4-BE49-F238E27FC236}">
                <a16:creationId xmlns:a16="http://schemas.microsoft.com/office/drawing/2014/main" id="{89434A24-732D-0040-837F-A3A25609B830}"/>
              </a:ext>
            </a:extLst>
          </p:cNvPr>
          <p:cNvSpPr txBox="1">
            <a:spLocks noChangeArrowheads="1"/>
          </p:cNvSpPr>
          <p:nvPr/>
        </p:nvSpPr>
        <p:spPr bwMode="auto">
          <a:xfrm>
            <a:off x="9373048" y="3147628"/>
            <a:ext cx="140537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MFA token</a:t>
            </a:r>
          </a:p>
        </p:txBody>
      </p:sp>
      <p:sp>
        <p:nvSpPr>
          <p:cNvPr id="165907" name="TextBox 23">
            <a:extLst>
              <a:ext uri="{FF2B5EF4-FFF2-40B4-BE49-F238E27FC236}">
                <a16:creationId xmlns:a16="http://schemas.microsoft.com/office/drawing/2014/main" id="{CC9F9271-74FE-8F46-B158-E4ED89DD4C05}"/>
              </a:ext>
            </a:extLst>
          </p:cNvPr>
          <p:cNvSpPr txBox="1">
            <a:spLocks noChangeArrowheads="1"/>
          </p:cNvSpPr>
          <p:nvPr/>
        </p:nvSpPr>
        <p:spPr bwMode="auto">
          <a:xfrm>
            <a:off x="6786564" y="4149347"/>
            <a:ext cx="126015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AWS STS</a:t>
            </a:r>
          </a:p>
        </p:txBody>
      </p:sp>
      <p:sp>
        <p:nvSpPr>
          <p:cNvPr id="165908" name="TextBox 24">
            <a:extLst>
              <a:ext uri="{FF2B5EF4-FFF2-40B4-BE49-F238E27FC236}">
                <a16:creationId xmlns:a16="http://schemas.microsoft.com/office/drawing/2014/main" id="{DFC3CC4F-AC2A-9E41-9E5D-23F259B0ED8F}"/>
              </a:ext>
            </a:extLst>
          </p:cNvPr>
          <p:cNvSpPr txBox="1">
            <a:spLocks noChangeArrowheads="1"/>
          </p:cNvSpPr>
          <p:nvPr/>
        </p:nvSpPr>
        <p:spPr bwMode="auto">
          <a:xfrm>
            <a:off x="7927277" y="4149347"/>
            <a:ext cx="149383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AWS STS alternate</a:t>
            </a:r>
          </a:p>
        </p:txBody>
      </p:sp>
      <p:sp>
        <p:nvSpPr>
          <p:cNvPr id="165909" name="TextBox 25">
            <a:extLst>
              <a:ext uri="{FF2B5EF4-FFF2-40B4-BE49-F238E27FC236}">
                <a16:creationId xmlns:a16="http://schemas.microsoft.com/office/drawing/2014/main" id="{1C50B832-B6B3-7644-A8F9-63DA624CCC9D}"/>
              </a:ext>
            </a:extLst>
          </p:cNvPr>
          <p:cNvSpPr txBox="1">
            <a:spLocks noChangeArrowheads="1"/>
          </p:cNvSpPr>
          <p:nvPr/>
        </p:nvSpPr>
        <p:spPr bwMode="auto">
          <a:xfrm>
            <a:off x="9373047" y="4149347"/>
            <a:ext cx="1405377"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Long-term security</a:t>
            </a:r>
          </a:p>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credential</a:t>
            </a:r>
          </a:p>
        </p:txBody>
      </p:sp>
      <p:sp>
        <p:nvSpPr>
          <p:cNvPr id="165910" name="TextBox 26">
            <a:extLst>
              <a:ext uri="{FF2B5EF4-FFF2-40B4-BE49-F238E27FC236}">
                <a16:creationId xmlns:a16="http://schemas.microsoft.com/office/drawing/2014/main" id="{3BF514E7-89C1-184D-A042-33C219565DDB}"/>
              </a:ext>
            </a:extLst>
          </p:cNvPr>
          <p:cNvSpPr txBox="1">
            <a:spLocks noChangeArrowheads="1"/>
          </p:cNvSpPr>
          <p:nvPr/>
        </p:nvSpPr>
        <p:spPr bwMode="auto">
          <a:xfrm>
            <a:off x="6786564" y="5129358"/>
            <a:ext cx="126015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Encrypted data</a:t>
            </a:r>
          </a:p>
        </p:txBody>
      </p:sp>
      <p:sp>
        <p:nvSpPr>
          <p:cNvPr id="165911" name="TextBox 27">
            <a:extLst>
              <a:ext uri="{FF2B5EF4-FFF2-40B4-BE49-F238E27FC236}">
                <a16:creationId xmlns:a16="http://schemas.microsoft.com/office/drawing/2014/main" id="{64ED5218-763D-0F43-8B47-797E12F428A9}"/>
              </a:ext>
            </a:extLst>
          </p:cNvPr>
          <p:cNvSpPr txBox="1">
            <a:spLocks noChangeArrowheads="1"/>
          </p:cNvSpPr>
          <p:nvPr/>
        </p:nvSpPr>
        <p:spPr bwMode="auto">
          <a:xfrm>
            <a:off x="7899497" y="5129358"/>
            <a:ext cx="155019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Data encryption key</a:t>
            </a:r>
          </a:p>
        </p:txBody>
      </p:sp>
      <p:sp>
        <p:nvSpPr>
          <p:cNvPr id="165912" name="TextBox 29">
            <a:extLst>
              <a:ext uri="{FF2B5EF4-FFF2-40B4-BE49-F238E27FC236}">
                <a16:creationId xmlns:a16="http://schemas.microsoft.com/office/drawing/2014/main" id="{A72793CC-CF40-214B-819B-BDB0EF3CE88C}"/>
              </a:ext>
            </a:extLst>
          </p:cNvPr>
          <p:cNvSpPr txBox="1">
            <a:spLocks noChangeArrowheads="1"/>
          </p:cNvSpPr>
          <p:nvPr/>
        </p:nvSpPr>
        <p:spPr bwMode="auto">
          <a:xfrm>
            <a:off x="10799256" y="3143039"/>
            <a:ext cx="126015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Role</a:t>
            </a:r>
          </a:p>
        </p:txBody>
      </p:sp>
      <p:sp>
        <p:nvSpPr>
          <p:cNvPr id="165913" name="TextBox 30">
            <a:extLst>
              <a:ext uri="{FF2B5EF4-FFF2-40B4-BE49-F238E27FC236}">
                <a16:creationId xmlns:a16="http://schemas.microsoft.com/office/drawing/2014/main" id="{E626748A-B2ED-E642-876E-BE68A0C51405}"/>
              </a:ext>
            </a:extLst>
          </p:cNvPr>
          <p:cNvSpPr txBox="1">
            <a:spLocks noChangeArrowheads="1"/>
          </p:cNvSpPr>
          <p:nvPr/>
        </p:nvSpPr>
        <p:spPr bwMode="auto">
          <a:xfrm>
            <a:off x="10799256" y="4149347"/>
            <a:ext cx="126015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IAM Access Analyzer</a:t>
            </a:r>
          </a:p>
        </p:txBody>
      </p:sp>
      <p:pic>
        <p:nvPicPr>
          <p:cNvPr id="165914" name="Graphic 6">
            <a:extLst>
              <a:ext uri="{FF2B5EF4-FFF2-40B4-BE49-F238E27FC236}">
                <a16:creationId xmlns:a16="http://schemas.microsoft.com/office/drawing/2014/main" id="{1E8A7D0A-FC30-8741-8010-BA5D9425E11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21025" y="270668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5915" name="Graphic 14">
            <a:extLst>
              <a:ext uri="{FF2B5EF4-FFF2-40B4-BE49-F238E27FC236}">
                <a16:creationId xmlns:a16="http://schemas.microsoft.com/office/drawing/2014/main" id="{193A33A0-9949-0A43-8C79-D2B1D3F40B9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16263" y="3717921"/>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5916" name="Graphic 31">
            <a:extLst>
              <a:ext uri="{FF2B5EF4-FFF2-40B4-BE49-F238E27FC236}">
                <a16:creationId xmlns:a16="http://schemas.microsoft.com/office/drawing/2014/main" id="{411F76FE-0B7F-7F43-9425-4310622B605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03563" y="466565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5917" name="Graphic 33">
            <a:extLst>
              <a:ext uri="{FF2B5EF4-FFF2-40B4-BE49-F238E27FC236}">
                <a16:creationId xmlns:a16="http://schemas.microsoft.com/office/drawing/2014/main" id="{DAA36B62-52F7-4C46-9C82-CB17DC19C3B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186869" y="268602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5918" name="Graphic 35">
            <a:extLst>
              <a:ext uri="{FF2B5EF4-FFF2-40B4-BE49-F238E27FC236}">
                <a16:creationId xmlns:a16="http://schemas.microsoft.com/office/drawing/2014/main" id="{9A78D264-AA97-2843-9439-617EAF044BB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459090" y="269080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5919" name="Graphic 37">
            <a:extLst>
              <a:ext uri="{FF2B5EF4-FFF2-40B4-BE49-F238E27FC236}">
                <a16:creationId xmlns:a16="http://schemas.microsoft.com/office/drawing/2014/main" id="{030B3F5C-040F-364A-AB09-80DCB9978E44}"/>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844598" y="268128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5920" name="Graphic 39">
            <a:extLst>
              <a:ext uri="{FF2B5EF4-FFF2-40B4-BE49-F238E27FC236}">
                <a16:creationId xmlns:a16="http://schemas.microsoft.com/office/drawing/2014/main" id="{2EF5C6B4-1977-CD41-8988-36A2C9CD9EEE}"/>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460677" y="369119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5921" name="Graphic 41">
            <a:extLst>
              <a:ext uri="{FF2B5EF4-FFF2-40B4-BE49-F238E27FC236}">
                <a16:creationId xmlns:a16="http://schemas.microsoft.com/office/drawing/2014/main" id="{D3A07641-50F7-1047-8679-D60054A3EA0B}"/>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186869" y="369119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5922" name="Graphic 43">
            <a:extLst>
              <a:ext uri="{FF2B5EF4-FFF2-40B4-BE49-F238E27FC236}">
                <a16:creationId xmlns:a16="http://schemas.microsoft.com/office/drawing/2014/main" id="{72916E76-374D-4647-8943-3C30EF8D8552}"/>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844598" y="369119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5923" name="Graphic 45">
            <a:extLst>
              <a:ext uri="{FF2B5EF4-FFF2-40B4-BE49-F238E27FC236}">
                <a16:creationId xmlns:a16="http://schemas.microsoft.com/office/drawing/2014/main" id="{B2711251-B686-C248-B26E-08965F101788}"/>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182107" y="467892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5924" name="Graphic 47">
            <a:extLst>
              <a:ext uri="{FF2B5EF4-FFF2-40B4-BE49-F238E27FC236}">
                <a16:creationId xmlns:a16="http://schemas.microsoft.com/office/drawing/2014/main" id="{B7CD5DDA-E8E3-8849-AAC8-1D6A289AE945}"/>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459090" y="467892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5925" name="Graphic 49">
            <a:extLst>
              <a:ext uri="{FF2B5EF4-FFF2-40B4-BE49-F238E27FC236}">
                <a16:creationId xmlns:a16="http://schemas.microsoft.com/office/drawing/2014/main" id="{5A8C48C1-32E1-C747-BB4B-5E3B849CF7A7}"/>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1174192" y="269080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5926" name="Graphic 51">
            <a:extLst>
              <a:ext uri="{FF2B5EF4-FFF2-40B4-BE49-F238E27FC236}">
                <a16:creationId xmlns:a16="http://schemas.microsoft.com/office/drawing/2014/main" id="{DCEDBCA1-5947-C84B-9D7F-5DFF5557BF8F}"/>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1191206" y="368026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Graphic 2">
            <a:extLst>
              <a:ext uri="{FF2B5EF4-FFF2-40B4-BE49-F238E27FC236}">
                <a16:creationId xmlns:a16="http://schemas.microsoft.com/office/drawing/2014/main" id="{EE711A51-5249-244B-A05C-28321F0B31E6}"/>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9843804" y="4678929"/>
            <a:ext cx="457200" cy="457200"/>
          </a:xfrm>
          <a:prstGeom prst="rect">
            <a:avLst/>
          </a:prstGeom>
        </p:spPr>
      </p:pic>
      <p:sp>
        <p:nvSpPr>
          <p:cNvPr id="42" name="TextBox 27">
            <a:extLst>
              <a:ext uri="{FF2B5EF4-FFF2-40B4-BE49-F238E27FC236}">
                <a16:creationId xmlns:a16="http://schemas.microsoft.com/office/drawing/2014/main" id="{DCAB6E0E-F37A-2B40-92FF-AC8FFEA6F38D}"/>
              </a:ext>
            </a:extLst>
          </p:cNvPr>
          <p:cNvSpPr txBox="1">
            <a:spLocks noChangeArrowheads="1"/>
          </p:cNvSpPr>
          <p:nvPr/>
        </p:nvSpPr>
        <p:spPr bwMode="auto">
          <a:xfrm>
            <a:off x="9373047" y="5129358"/>
            <a:ext cx="140537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Temporary security credential</a:t>
            </a:r>
          </a:p>
        </p:txBody>
      </p:sp>
      <p:sp>
        <p:nvSpPr>
          <p:cNvPr id="2" name="TextBox 27">
            <a:extLst>
              <a:ext uri="{FF2B5EF4-FFF2-40B4-BE49-F238E27FC236}">
                <a16:creationId xmlns:a16="http://schemas.microsoft.com/office/drawing/2014/main" id="{429DDA6D-CF77-D1D2-0732-FF5F0B416202}"/>
              </a:ext>
            </a:extLst>
          </p:cNvPr>
          <p:cNvSpPr txBox="1">
            <a:spLocks noChangeArrowheads="1"/>
          </p:cNvSpPr>
          <p:nvPr/>
        </p:nvSpPr>
        <p:spPr bwMode="auto">
          <a:xfrm>
            <a:off x="10778422" y="5129358"/>
            <a:ext cx="12894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IAM Roles Anywhere</a:t>
            </a:r>
          </a:p>
        </p:txBody>
      </p:sp>
      <p:pic>
        <p:nvPicPr>
          <p:cNvPr id="4" name="Graphic 3">
            <a:extLst>
              <a:ext uri="{FF2B5EF4-FFF2-40B4-BE49-F238E27FC236}">
                <a16:creationId xmlns:a16="http://schemas.microsoft.com/office/drawing/2014/main" id="{7C2652AD-12F5-91A4-8D17-4B7537B5C2EA}"/>
              </a:ext>
            </a:extLst>
          </p:cNvPr>
          <p:cNvPicPr>
            <a:picLocks noChangeAspect="1"/>
          </p:cNvPicPr>
          <p:nvPr/>
        </p:nvPicPr>
        <p:blipFill>
          <a:blip r:embed="rId20">
            <a:extLst>
              <a:ext uri="{96DAC541-7B7A-43D3-8B79-37D633B846F1}">
                <asvg:svgBlip xmlns:asvg="http://schemas.microsoft.com/office/drawing/2016/SVG/main" r:embed="rId21"/>
              </a:ext>
            </a:extLst>
          </a:blip>
          <a:srcRect/>
          <a:stretch/>
        </p:blipFill>
        <p:spPr>
          <a:xfrm>
            <a:off x="11191206" y="4678929"/>
            <a:ext cx="457200" cy="457200"/>
          </a:xfrm>
          <a:prstGeom prst="rect">
            <a:avLst/>
          </a:prstGeom>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6913" name="Graphic 22">
            <a:extLst>
              <a:ext uri="{FF2B5EF4-FFF2-40B4-BE49-F238E27FC236}">
                <a16:creationId xmlns:a16="http://schemas.microsoft.com/office/drawing/2014/main" id="{CCEBA994-7FEA-2345-B690-98B9963B813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8688"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6914" name="Graphic 19">
            <a:extLst>
              <a:ext uri="{FF2B5EF4-FFF2-40B4-BE49-F238E27FC236}">
                <a16:creationId xmlns:a16="http://schemas.microsoft.com/office/drawing/2014/main" id="{454AE138-0809-1848-9E6B-0A03D6155F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58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6915" name="Graphic 17">
            <a:extLst>
              <a:ext uri="{FF2B5EF4-FFF2-40B4-BE49-F238E27FC236}">
                <a16:creationId xmlns:a16="http://schemas.microsoft.com/office/drawing/2014/main" id="{633BC3DF-5160-6843-B872-94C5C92E5BF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6916" name="Graphic 7">
            <a:extLst>
              <a:ext uri="{FF2B5EF4-FFF2-40B4-BE49-F238E27FC236}">
                <a16:creationId xmlns:a16="http://schemas.microsoft.com/office/drawing/2014/main" id="{CDECA41D-15A2-0D4F-B093-291602EE611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6917" name="Title 1">
            <a:extLst>
              <a:ext uri="{FF2B5EF4-FFF2-40B4-BE49-F238E27FC236}">
                <a16:creationId xmlns:a16="http://schemas.microsoft.com/office/drawing/2014/main" id="{9EF752C7-85BF-3346-A8E0-8FE38311E857}"/>
              </a:ext>
            </a:extLst>
          </p:cNvPr>
          <p:cNvSpPr>
            <a:spLocks noGrp="1" noChangeArrowheads="1"/>
          </p:cNvSpPr>
          <p:nvPr>
            <p:ph type="title"/>
          </p:nvPr>
        </p:nvSpPr>
        <p:spPr>
          <a:xfrm>
            <a:off x="241300" y="365125"/>
            <a:ext cx="8637588" cy="644525"/>
          </a:xfrm>
        </p:spPr>
        <p:txBody>
          <a:bodyPr/>
          <a:lstStyle/>
          <a:p>
            <a:pPr eaLnBrk="1" hangingPunct="1"/>
            <a:r>
              <a:rPr lang="en-US" altLang="en-US" dirty="0"/>
              <a:t>Security, Identity, &amp; Compliance</a:t>
            </a:r>
          </a:p>
        </p:txBody>
      </p:sp>
      <p:sp>
        <p:nvSpPr>
          <p:cNvPr id="166918" name="Footer Placeholder 2">
            <a:extLst>
              <a:ext uri="{FF2B5EF4-FFF2-40B4-BE49-F238E27FC236}">
                <a16:creationId xmlns:a16="http://schemas.microsoft.com/office/drawing/2014/main" id="{70BDA4AC-627A-EF4D-80EB-A09B4014A4BC}"/>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166919" name="Slide Number Placeholder 3">
            <a:extLst>
              <a:ext uri="{FF2B5EF4-FFF2-40B4-BE49-F238E27FC236}">
                <a16:creationId xmlns:a16="http://schemas.microsoft.com/office/drawing/2014/main" id="{BBDF1E44-FFBD-5041-9374-F91A0F0BFE5B}"/>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5427B046-807D-5443-8F7F-E02C9A11C634}" type="slidenum">
              <a:rPr lang="en-US" altLang="en-US" smtClean="0">
                <a:solidFill>
                  <a:srgbClr val="161E2D"/>
                </a:solidFill>
                <a:latin typeface="Arial" panose="020B0604020202020204" pitchFamily="34" charset="0"/>
              </a:rPr>
              <a:pPr fontAlgn="base">
                <a:spcBef>
                  <a:spcPct val="0"/>
                </a:spcBef>
                <a:spcAft>
                  <a:spcPct val="0"/>
                </a:spcAft>
              </a:pPr>
              <a:t>140</a:t>
            </a:fld>
            <a:endParaRPr lang="en-US" altLang="en-US" dirty="0">
              <a:solidFill>
                <a:srgbClr val="161E2D"/>
              </a:solidFill>
              <a:latin typeface="Arial" panose="020B0604020202020204" pitchFamily="34" charset="0"/>
            </a:endParaRPr>
          </a:p>
        </p:txBody>
      </p:sp>
      <p:sp>
        <p:nvSpPr>
          <p:cNvPr id="166920" name="Text Placeholder 4">
            <a:extLst>
              <a:ext uri="{FF2B5EF4-FFF2-40B4-BE49-F238E27FC236}">
                <a16:creationId xmlns:a16="http://schemas.microsoft.com/office/drawing/2014/main" id="{69D80192-BE22-9B44-B732-FBE939BEF643}"/>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4/6</a:t>
            </a:r>
          </a:p>
        </p:txBody>
      </p:sp>
      <p:sp>
        <p:nvSpPr>
          <p:cNvPr id="166921" name="TextBox 9">
            <a:extLst>
              <a:ext uri="{FF2B5EF4-FFF2-40B4-BE49-F238E27FC236}">
                <a16:creationId xmlns:a16="http://schemas.microsoft.com/office/drawing/2014/main" id="{2ECF95BD-4A5C-F54C-9BFC-1DD9807AA62D}"/>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Key Management Service (AWS KMS)</a:t>
            </a:r>
          </a:p>
        </p:txBody>
      </p:sp>
      <p:cxnSp>
        <p:nvCxnSpPr>
          <p:cNvPr id="11" name="Straight Connector 10">
            <a:extLst>
              <a:ext uri="{FF2B5EF4-FFF2-40B4-BE49-F238E27FC236}">
                <a16:creationId xmlns:a16="http://schemas.microsoft.com/office/drawing/2014/main" id="{36904FDE-722A-6741-BFA1-4933A283507F}"/>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66923" name="TextBox 11">
            <a:extLst>
              <a:ext uri="{FF2B5EF4-FFF2-40B4-BE49-F238E27FC236}">
                <a16:creationId xmlns:a16="http://schemas.microsoft.com/office/drawing/2014/main" id="{BBEC601B-D650-7947-9D7F-6579E2990B06}"/>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Secrets Manager</a:t>
            </a:r>
          </a:p>
        </p:txBody>
      </p:sp>
      <p:sp>
        <p:nvSpPr>
          <p:cNvPr id="166924" name="TextBox 12">
            <a:extLst>
              <a:ext uri="{FF2B5EF4-FFF2-40B4-BE49-F238E27FC236}">
                <a16:creationId xmlns:a16="http://schemas.microsoft.com/office/drawing/2014/main" id="{B471C867-72B4-C04A-AD52-3C73B832DA6B}"/>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Security Hub</a:t>
            </a:r>
          </a:p>
        </p:txBody>
      </p:sp>
      <p:cxnSp>
        <p:nvCxnSpPr>
          <p:cNvPr id="14" name="Straight Connector 13">
            <a:extLst>
              <a:ext uri="{FF2B5EF4-FFF2-40B4-BE49-F238E27FC236}">
                <a16:creationId xmlns:a16="http://schemas.microsoft.com/office/drawing/2014/main" id="{5815EB59-DFCE-1248-A0B3-0C5CA0CDE02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895D98C-B83C-0048-9AEB-79E3323D4D15}"/>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66927" name="TextBox 15">
            <a:extLst>
              <a:ext uri="{FF2B5EF4-FFF2-40B4-BE49-F238E27FC236}">
                <a16:creationId xmlns:a16="http://schemas.microsoft.com/office/drawing/2014/main" id="{DE54C0EB-234B-4D49-9F5A-51B371B0D167}"/>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Shield</a:t>
            </a:r>
          </a:p>
        </p:txBody>
      </p:sp>
      <p:sp>
        <p:nvSpPr>
          <p:cNvPr id="166928" name="TextBox 16">
            <a:extLst>
              <a:ext uri="{FF2B5EF4-FFF2-40B4-BE49-F238E27FC236}">
                <a16:creationId xmlns:a16="http://schemas.microsoft.com/office/drawing/2014/main" id="{9A2C7C81-3A29-854A-81D4-7A61DA4517C1}"/>
              </a:ext>
            </a:extLst>
          </p:cNvPr>
          <p:cNvSpPr txBox="1">
            <a:spLocks noChangeArrowheads="1"/>
          </p:cNvSpPr>
          <p:nvPr/>
        </p:nvSpPr>
        <p:spPr bwMode="auto">
          <a:xfrm>
            <a:off x="7223126" y="3260725"/>
            <a:ext cx="138747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Finding</a:t>
            </a:r>
          </a:p>
        </p:txBody>
      </p:sp>
      <p:sp>
        <p:nvSpPr>
          <p:cNvPr id="166929" name="TextBox 18">
            <a:extLst>
              <a:ext uri="{FF2B5EF4-FFF2-40B4-BE49-F238E27FC236}">
                <a16:creationId xmlns:a16="http://schemas.microsoft.com/office/drawing/2014/main" id="{F13F7B44-461A-2641-ADD7-DE3CC4DBBA9B}"/>
              </a:ext>
            </a:extLst>
          </p:cNvPr>
          <p:cNvSpPr txBox="1">
            <a:spLocks noChangeArrowheads="1"/>
          </p:cNvSpPr>
          <p:nvPr/>
        </p:nvSpPr>
        <p:spPr bwMode="auto">
          <a:xfrm>
            <a:off x="9503534" y="3260725"/>
            <a:ext cx="1387474"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AWS Shield Advanced</a:t>
            </a:r>
          </a:p>
        </p:txBody>
      </p:sp>
      <p:pic>
        <p:nvPicPr>
          <p:cNvPr id="166930" name="Graphic 6">
            <a:extLst>
              <a:ext uri="{FF2B5EF4-FFF2-40B4-BE49-F238E27FC236}">
                <a16:creationId xmlns:a16="http://schemas.microsoft.com/office/drawing/2014/main" id="{A8ED4296-57FE-FE49-93BA-93AC6AE633A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971088"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6931" name="Graphic 20">
            <a:extLst>
              <a:ext uri="{FF2B5EF4-FFF2-40B4-BE49-F238E27FC236}">
                <a16:creationId xmlns:a16="http://schemas.microsoft.com/office/drawing/2014/main" id="{143D6D5F-5AB3-F24A-9D3C-0383FC6BCE8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91438"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7937" name="Graphic 8">
            <a:extLst>
              <a:ext uri="{FF2B5EF4-FFF2-40B4-BE49-F238E27FC236}">
                <a16:creationId xmlns:a16="http://schemas.microsoft.com/office/drawing/2014/main" id="{BCE2E1E0-C343-8D49-A626-A57A656C882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46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7938" name="Graphic 20">
            <a:extLst>
              <a:ext uri="{FF2B5EF4-FFF2-40B4-BE49-F238E27FC236}">
                <a16:creationId xmlns:a16="http://schemas.microsoft.com/office/drawing/2014/main" id="{D4A5EEED-898E-8344-9482-2FC1F44DC9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58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7939" name="Graphic 6">
            <a:extLst>
              <a:ext uri="{FF2B5EF4-FFF2-40B4-BE49-F238E27FC236}">
                <a16:creationId xmlns:a16="http://schemas.microsoft.com/office/drawing/2014/main" id="{54F0984D-FD2B-0847-82CB-C4CFECCE01A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7940" name="Title 1">
            <a:extLst>
              <a:ext uri="{FF2B5EF4-FFF2-40B4-BE49-F238E27FC236}">
                <a16:creationId xmlns:a16="http://schemas.microsoft.com/office/drawing/2014/main" id="{E8DE5034-A4DE-8941-92FF-D3EE260983D1}"/>
              </a:ext>
            </a:extLst>
          </p:cNvPr>
          <p:cNvSpPr>
            <a:spLocks noGrp="1" noChangeArrowheads="1"/>
          </p:cNvSpPr>
          <p:nvPr>
            <p:ph type="title"/>
          </p:nvPr>
        </p:nvSpPr>
        <p:spPr>
          <a:xfrm>
            <a:off x="241300" y="365125"/>
            <a:ext cx="8637588" cy="644525"/>
          </a:xfrm>
        </p:spPr>
        <p:txBody>
          <a:bodyPr/>
          <a:lstStyle/>
          <a:p>
            <a:pPr eaLnBrk="1" hangingPunct="1"/>
            <a:r>
              <a:rPr lang="en-US" altLang="en-US" dirty="0"/>
              <a:t>Security, Identity, &amp; Compliance</a:t>
            </a:r>
          </a:p>
        </p:txBody>
      </p:sp>
      <p:sp>
        <p:nvSpPr>
          <p:cNvPr id="167941" name="Footer Placeholder 2">
            <a:extLst>
              <a:ext uri="{FF2B5EF4-FFF2-40B4-BE49-F238E27FC236}">
                <a16:creationId xmlns:a16="http://schemas.microsoft.com/office/drawing/2014/main" id="{DF23EC4D-93C9-D44A-AD87-35BFD80B182E}"/>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167942" name="Slide Number Placeholder 3">
            <a:extLst>
              <a:ext uri="{FF2B5EF4-FFF2-40B4-BE49-F238E27FC236}">
                <a16:creationId xmlns:a16="http://schemas.microsoft.com/office/drawing/2014/main" id="{EA8F3484-0FE3-FD43-B5F0-33E4555DF684}"/>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6217AF0E-D66B-5A44-AC3F-3BF2B702F8AE}" type="slidenum">
              <a:rPr lang="en-US" altLang="en-US" smtClean="0">
                <a:solidFill>
                  <a:srgbClr val="161E2D"/>
                </a:solidFill>
                <a:latin typeface="Arial" panose="020B0604020202020204" pitchFamily="34" charset="0"/>
              </a:rPr>
              <a:pPr fontAlgn="base">
                <a:spcBef>
                  <a:spcPct val="0"/>
                </a:spcBef>
                <a:spcAft>
                  <a:spcPct val="0"/>
                </a:spcAft>
              </a:pPr>
              <a:t>141</a:t>
            </a:fld>
            <a:endParaRPr lang="en-US" altLang="en-US" dirty="0">
              <a:solidFill>
                <a:srgbClr val="161E2D"/>
              </a:solidFill>
              <a:latin typeface="Arial" panose="020B0604020202020204" pitchFamily="34" charset="0"/>
            </a:endParaRPr>
          </a:p>
        </p:txBody>
      </p:sp>
      <p:sp>
        <p:nvSpPr>
          <p:cNvPr id="167943" name="Text Placeholder 4">
            <a:extLst>
              <a:ext uri="{FF2B5EF4-FFF2-40B4-BE49-F238E27FC236}">
                <a16:creationId xmlns:a16="http://schemas.microsoft.com/office/drawing/2014/main" id="{704E36F6-DC06-384B-AE7B-5999E3A51DE9}"/>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5/6</a:t>
            </a:r>
          </a:p>
        </p:txBody>
      </p:sp>
      <p:cxnSp>
        <p:nvCxnSpPr>
          <p:cNvPr id="11" name="Straight Connector 10">
            <a:extLst>
              <a:ext uri="{FF2B5EF4-FFF2-40B4-BE49-F238E27FC236}">
                <a16:creationId xmlns:a16="http://schemas.microsoft.com/office/drawing/2014/main" id="{36904FDE-722A-6741-BFA1-4933A283507F}"/>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67946" name="TextBox 11">
            <a:extLst>
              <a:ext uri="{FF2B5EF4-FFF2-40B4-BE49-F238E27FC236}">
                <a16:creationId xmlns:a16="http://schemas.microsoft.com/office/drawing/2014/main" id="{9F10FCAD-62F6-EF4D-B490-683D2FF31BBA}"/>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WAF</a:t>
            </a:r>
          </a:p>
        </p:txBody>
      </p:sp>
      <p:sp>
        <p:nvSpPr>
          <p:cNvPr id="167947" name="TextBox 12">
            <a:extLst>
              <a:ext uri="{FF2B5EF4-FFF2-40B4-BE49-F238E27FC236}">
                <a16:creationId xmlns:a16="http://schemas.microsoft.com/office/drawing/2014/main" id="{C03C439C-DCCA-CB47-9764-79BDF1E11B9B}"/>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Detective</a:t>
            </a:r>
          </a:p>
        </p:txBody>
      </p:sp>
      <p:cxnSp>
        <p:nvCxnSpPr>
          <p:cNvPr id="14" name="Straight Connector 13">
            <a:extLst>
              <a:ext uri="{FF2B5EF4-FFF2-40B4-BE49-F238E27FC236}">
                <a16:creationId xmlns:a16="http://schemas.microsoft.com/office/drawing/2014/main" id="{5815EB59-DFCE-1248-A0B3-0C5CA0CDE02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895D98C-B83C-0048-9AEB-79E3323D4D15}"/>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167952" name="Graphic 16">
            <a:extLst>
              <a:ext uri="{FF2B5EF4-FFF2-40B4-BE49-F238E27FC236}">
                <a16:creationId xmlns:a16="http://schemas.microsoft.com/office/drawing/2014/main" id="{17ADDB85-7DB1-9242-9F4A-0836EBC4A8F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818688"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7953" name="TextBox 17">
            <a:extLst>
              <a:ext uri="{FF2B5EF4-FFF2-40B4-BE49-F238E27FC236}">
                <a16:creationId xmlns:a16="http://schemas.microsoft.com/office/drawing/2014/main" id="{6D7FF474-3279-9F4E-95E0-58B5012297D4}"/>
              </a:ext>
            </a:extLst>
          </p:cNvPr>
          <p:cNvSpPr txBox="1">
            <a:spLocks noChangeArrowheads="1"/>
          </p:cNvSpPr>
          <p:nvPr/>
        </p:nvSpPr>
        <p:spPr bwMode="auto">
          <a:xfrm>
            <a:off x="9102725" y="1946275"/>
            <a:ext cx="2201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Resource</a:t>
            </a:r>
          </a:p>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Access Manager</a:t>
            </a:r>
          </a:p>
        </p:txBody>
      </p:sp>
      <p:sp>
        <p:nvSpPr>
          <p:cNvPr id="20" name="TextBox 15">
            <a:extLst>
              <a:ext uri="{FF2B5EF4-FFF2-40B4-BE49-F238E27FC236}">
                <a16:creationId xmlns:a16="http://schemas.microsoft.com/office/drawing/2014/main" id="{B6B67060-5AFF-D342-9964-58364BD468C5}"/>
              </a:ext>
            </a:extLst>
          </p:cNvPr>
          <p:cNvSpPr txBox="1">
            <a:spLocks noChangeArrowheads="1"/>
          </p:cNvSpPr>
          <p:nvPr/>
        </p:nvSpPr>
        <p:spPr bwMode="auto">
          <a:xfrm>
            <a:off x="5606006" y="3213874"/>
            <a:ext cx="110089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Managed rule</a:t>
            </a:r>
          </a:p>
        </p:txBody>
      </p:sp>
      <p:pic>
        <p:nvPicPr>
          <p:cNvPr id="21" name="Graphic 7">
            <a:extLst>
              <a:ext uri="{FF2B5EF4-FFF2-40B4-BE49-F238E27FC236}">
                <a16:creationId xmlns:a16="http://schemas.microsoft.com/office/drawing/2014/main" id="{10D4C470-6AB7-A449-8BEE-F594CCFAFA38}"/>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5927855" y="275667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TextBox 15">
            <a:extLst>
              <a:ext uri="{FF2B5EF4-FFF2-40B4-BE49-F238E27FC236}">
                <a16:creationId xmlns:a16="http://schemas.microsoft.com/office/drawing/2014/main" id="{43E79B42-1DC5-3447-94A2-E1B5EF268513}"/>
              </a:ext>
            </a:extLst>
          </p:cNvPr>
          <p:cNvSpPr txBox="1">
            <a:spLocks noChangeArrowheads="1"/>
          </p:cNvSpPr>
          <p:nvPr/>
        </p:nvSpPr>
        <p:spPr bwMode="auto">
          <a:xfrm>
            <a:off x="4524410" y="3213874"/>
            <a:ext cx="110089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Rule</a:t>
            </a:r>
          </a:p>
        </p:txBody>
      </p:sp>
      <p:pic>
        <p:nvPicPr>
          <p:cNvPr id="23" name="Graphic 7">
            <a:extLst>
              <a:ext uri="{FF2B5EF4-FFF2-40B4-BE49-F238E27FC236}">
                <a16:creationId xmlns:a16="http://schemas.microsoft.com/office/drawing/2014/main" id="{FBFB81FC-2FC2-1147-BE1A-7F553079A4E4}"/>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4846259" y="275667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Box 15">
            <a:extLst>
              <a:ext uri="{FF2B5EF4-FFF2-40B4-BE49-F238E27FC236}">
                <a16:creationId xmlns:a16="http://schemas.microsoft.com/office/drawing/2014/main" id="{2566EFC6-7A85-334F-B003-E76992C00F62}"/>
              </a:ext>
            </a:extLst>
          </p:cNvPr>
          <p:cNvSpPr txBox="1">
            <a:spLocks noChangeArrowheads="1"/>
          </p:cNvSpPr>
          <p:nvPr/>
        </p:nvSpPr>
        <p:spPr bwMode="auto">
          <a:xfrm>
            <a:off x="5606006" y="4031455"/>
            <a:ext cx="110089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Labels</a:t>
            </a:r>
          </a:p>
        </p:txBody>
      </p:sp>
      <p:pic>
        <p:nvPicPr>
          <p:cNvPr id="25" name="Graphic 7">
            <a:extLst>
              <a:ext uri="{FF2B5EF4-FFF2-40B4-BE49-F238E27FC236}">
                <a16:creationId xmlns:a16="http://schemas.microsoft.com/office/drawing/2014/main" id="{3677B086-63CA-D74E-95D7-BC554B6FB19F}"/>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5962580" y="357425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TextBox 15">
            <a:extLst>
              <a:ext uri="{FF2B5EF4-FFF2-40B4-BE49-F238E27FC236}">
                <a16:creationId xmlns:a16="http://schemas.microsoft.com/office/drawing/2014/main" id="{B66FADB8-84E5-A447-BEDE-FC1D37196699}"/>
              </a:ext>
            </a:extLst>
          </p:cNvPr>
          <p:cNvSpPr txBox="1">
            <a:spLocks noChangeArrowheads="1"/>
          </p:cNvSpPr>
          <p:nvPr/>
        </p:nvSpPr>
        <p:spPr bwMode="auto">
          <a:xfrm>
            <a:off x="4524410" y="4031455"/>
            <a:ext cx="110089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Filtering rule</a:t>
            </a:r>
          </a:p>
        </p:txBody>
      </p:sp>
      <p:pic>
        <p:nvPicPr>
          <p:cNvPr id="27" name="Graphic 7">
            <a:extLst>
              <a:ext uri="{FF2B5EF4-FFF2-40B4-BE49-F238E27FC236}">
                <a16:creationId xmlns:a16="http://schemas.microsoft.com/office/drawing/2014/main" id="{F4F086C4-408B-CB4A-B3E1-A9A0B49DFF12}"/>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4846259" y="357425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extBox 15">
            <a:extLst>
              <a:ext uri="{FF2B5EF4-FFF2-40B4-BE49-F238E27FC236}">
                <a16:creationId xmlns:a16="http://schemas.microsoft.com/office/drawing/2014/main" id="{5191B3A1-0407-4B49-860C-2215C9C01D4C}"/>
              </a:ext>
            </a:extLst>
          </p:cNvPr>
          <p:cNvSpPr txBox="1">
            <a:spLocks noChangeArrowheads="1"/>
          </p:cNvSpPr>
          <p:nvPr/>
        </p:nvSpPr>
        <p:spPr bwMode="auto">
          <a:xfrm>
            <a:off x="5606006" y="4849036"/>
            <a:ext cx="110089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Bad bot</a:t>
            </a:r>
          </a:p>
        </p:txBody>
      </p:sp>
      <p:pic>
        <p:nvPicPr>
          <p:cNvPr id="29" name="Graphic 7">
            <a:extLst>
              <a:ext uri="{FF2B5EF4-FFF2-40B4-BE49-F238E27FC236}">
                <a16:creationId xmlns:a16="http://schemas.microsoft.com/office/drawing/2014/main" id="{A9B9E473-3115-C445-9D0E-B886F49224FD}"/>
              </a:ext>
            </a:extLst>
          </p:cNvPr>
          <p:cNvPicPr>
            <a:picLocks noChangeAspect="1" noChangeArrowheads="1"/>
          </p:cNvPicPr>
          <p:nvPr/>
        </p:nvPicPr>
        <p:blipFill>
          <a:blip r:embed="rId14">
            <a:extLst>
              <a:ext uri="{96DAC541-7B7A-43D3-8B79-37D633B846F1}">
                <asvg:svgBlip xmlns:asvg="http://schemas.microsoft.com/office/drawing/2016/SVG/main" r:embed="rId15"/>
              </a:ext>
            </a:extLst>
          </a:blip>
          <a:srcRect/>
          <a:stretch/>
        </p:blipFill>
        <p:spPr bwMode="auto">
          <a:xfrm>
            <a:off x="5927855" y="439183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TextBox 15">
            <a:extLst>
              <a:ext uri="{FF2B5EF4-FFF2-40B4-BE49-F238E27FC236}">
                <a16:creationId xmlns:a16="http://schemas.microsoft.com/office/drawing/2014/main" id="{0864CA8A-0630-F84F-9359-9F6EBFBB3D0E}"/>
              </a:ext>
            </a:extLst>
          </p:cNvPr>
          <p:cNvSpPr txBox="1">
            <a:spLocks noChangeArrowheads="1"/>
          </p:cNvSpPr>
          <p:nvPr/>
        </p:nvSpPr>
        <p:spPr bwMode="auto">
          <a:xfrm>
            <a:off x="4524410" y="4849036"/>
            <a:ext cx="110089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Bot</a:t>
            </a:r>
          </a:p>
        </p:txBody>
      </p:sp>
      <p:pic>
        <p:nvPicPr>
          <p:cNvPr id="31" name="Graphic 7">
            <a:extLst>
              <a:ext uri="{FF2B5EF4-FFF2-40B4-BE49-F238E27FC236}">
                <a16:creationId xmlns:a16="http://schemas.microsoft.com/office/drawing/2014/main" id="{51055964-A121-C249-8329-48868C7975A2}"/>
              </a:ext>
            </a:extLst>
          </p:cNvPr>
          <p:cNvPicPr>
            <a:picLocks noChangeAspect="1" noChangeArrowheads="1"/>
          </p:cNvPicPr>
          <p:nvPr/>
        </p:nvPicPr>
        <p:blipFill>
          <a:blip r:embed="rId16">
            <a:extLst>
              <a:ext uri="{96DAC541-7B7A-43D3-8B79-37D633B846F1}">
                <asvg:svgBlip xmlns:asvg="http://schemas.microsoft.com/office/drawing/2016/SVG/main" r:embed="rId17"/>
              </a:ext>
            </a:extLst>
          </a:blip>
          <a:srcRect/>
          <a:stretch/>
        </p:blipFill>
        <p:spPr bwMode="auto">
          <a:xfrm>
            <a:off x="4846259" y="439183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TextBox 15">
            <a:extLst>
              <a:ext uri="{FF2B5EF4-FFF2-40B4-BE49-F238E27FC236}">
                <a16:creationId xmlns:a16="http://schemas.microsoft.com/office/drawing/2014/main" id="{99975C1C-8275-8646-9509-07D13434704F}"/>
              </a:ext>
            </a:extLst>
          </p:cNvPr>
          <p:cNvSpPr txBox="1">
            <a:spLocks noChangeArrowheads="1"/>
          </p:cNvSpPr>
          <p:nvPr/>
        </p:nvSpPr>
        <p:spPr bwMode="auto">
          <a:xfrm>
            <a:off x="4524410" y="5666617"/>
            <a:ext cx="110089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Bot control</a:t>
            </a:r>
          </a:p>
        </p:txBody>
      </p:sp>
      <p:pic>
        <p:nvPicPr>
          <p:cNvPr id="33" name="Graphic 7">
            <a:extLst>
              <a:ext uri="{FF2B5EF4-FFF2-40B4-BE49-F238E27FC236}">
                <a16:creationId xmlns:a16="http://schemas.microsoft.com/office/drawing/2014/main" id="{2B06C8B7-46BB-344F-9FC6-7C3B2C756204}"/>
              </a:ext>
            </a:extLst>
          </p:cNvPr>
          <p:cNvPicPr>
            <a:picLocks noChangeAspect="1" noChangeArrowheads="1"/>
          </p:cNvPicPr>
          <p:nvPr/>
        </p:nvPicPr>
        <p:blipFill>
          <a:blip r:embed="rId18">
            <a:extLst>
              <a:ext uri="{96DAC541-7B7A-43D3-8B79-37D633B846F1}">
                <asvg:svgBlip xmlns:asvg="http://schemas.microsoft.com/office/drawing/2016/SVG/main" r:embed="rId19"/>
              </a:ext>
            </a:extLst>
          </a:blip>
          <a:srcRect/>
          <a:stretch/>
        </p:blipFill>
        <p:spPr bwMode="auto">
          <a:xfrm>
            <a:off x="4846259" y="520941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9">
            <a:extLst>
              <a:ext uri="{FF2B5EF4-FFF2-40B4-BE49-F238E27FC236}">
                <a16:creationId xmlns:a16="http://schemas.microsoft.com/office/drawing/2014/main" id="{75DED468-35DD-9444-2EED-CA333CDBD44B}"/>
              </a:ext>
            </a:extLst>
          </p:cNvPr>
          <p:cNvSpPr txBox="1">
            <a:spLocks noChangeArrowheads="1"/>
          </p:cNvSpPr>
          <p:nvPr/>
        </p:nvSpPr>
        <p:spPr bwMode="auto">
          <a:xfrm>
            <a:off x="2249488" y="1944688"/>
            <a:ext cx="2243137"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a:latin typeface="Arial" panose="020B0604020202020204" pitchFamily="34" charset="0"/>
                <a:cs typeface="Arial" panose="020B0604020202020204" pitchFamily="34" charset="0"/>
              </a:rPr>
              <a:t>AWS IAM Identity Center </a:t>
            </a:r>
            <a:r>
              <a:rPr lang="en-US" sz="1000">
                <a:latin typeface="Arial" panose="020B0604020202020204" pitchFamily="34" charset="0"/>
                <a:cs typeface="Arial" panose="020B0604020202020204" pitchFamily="34" charset="0"/>
              </a:rPr>
              <a:t>(successor to AWS Single Sign-On)</a:t>
            </a:r>
            <a:endParaRPr lang="en-US" altLang="en-US" sz="1000" dirty="0">
              <a:latin typeface="Arial" panose="020B0604020202020204" pitchFamily="34" charset="0"/>
              <a:ea typeface="Amazon Ember" panose="020B0603020204020204" pitchFamily="34" charset="0"/>
              <a:cs typeface="Arial" panose="020B0604020202020204" pitchFamily="34" charset="0"/>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40" name="Title 1">
            <a:extLst>
              <a:ext uri="{FF2B5EF4-FFF2-40B4-BE49-F238E27FC236}">
                <a16:creationId xmlns:a16="http://schemas.microsoft.com/office/drawing/2014/main" id="{E8DE5034-A4DE-8941-92FF-D3EE260983D1}"/>
              </a:ext>
            </a:extLst>
          </p:cNvPr>
          <p:cNvSpPr>
            <a:spLocks noGrp="1" noChangeArrowheads="1"/>
          </p:cNvSpPr>
          <p:nvPr>
            <p:ph type="title"/>
          </p:nvPr>
        </p:nvSpPr>
        <p:spPr>
          <a:xfrm>
            <a:off x="241300" y="365125"/>
            <a:ext cx="8637588" cy="644525"/>
          </a:xfrm>
        </p:spPr>
        <p:txBody>
          <a:bodyPr/>
          <a:lstStyle/>
          <a:p>
            <a:pPr eaLnBrk="1" hangingPunct="1"/>
            <a:r>
              <a:rPr lang="en-US" altLang="en-US" dirty="0"/>
              <a:t>Security, Identity, &amp; Compliance</a:t>
            </a:r>
          </a:p>
        </p:txBody>
      </p:sp>
      <p:sp>
        <p:nvSpPr>
          <p:cNvPr id="167941" name="Footer Placeholder 2">
            <a:extLst>
              <a:ext uri="{FF2B5EF4-FFF2-40B4-BE49-F238E27FC236}">
                <a16:creationId xmlns:a16="http://schemas.microsoft.com/office/drawing/2014/main" id="{DF23EC4D-93C9-D44A-AD87-35BFD80B182E}"/>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167942" name="Slide Number Placeholder 3">
            <a:extLst>
              <a:ext uri="{FF2B5EF4-FFF2-40B4-BE49-F238E27FC236}">
                <a16:creationId xmlns:a16="http://schemas.microsoft.com/office/drawing/2014/main" id="{EA8F3484-0FE3-FD43-B5F0-33E4555DF684}"/>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6217AF0E-D66B-5A44-AC3F-3BF2B702F8AE}" type="slidenum">
              <a:rPr lang="en-US" altLang="en-US" smtClean="0">
                <a:solidFill>
                  <a:srgbClr val="161E2D"/>
                </a:solidFill>
                <a:latin typeface="Arial" panose="020B0604020202020204" pitchFamily="34" charset="0"/>
              </a:rPr>
              <a:pPr fontAlgn="base">
                <a:spcBef>
                  <a:spcPct val="0"/>
                </a:spcBef>
                <a:spcAft>
                  <a:spcPct val="0"/>
                </a:spcAft>
              </a:pPr>
              <a:t>142</a:t>
            </a:fld>
            <a:endParaRPr lang="en-US" altLang="en-US" dirty="0">
              <a:solidFill>
                <a:srgbClr val="161E2D"/>
              </a:solidFill>
              <a:latin typeface="Arial" panose="020B0604020202020204" pitchFamily="34" charset="0"/>
            </a:endParaRPr>
          </a:p>
        </p:txBody>
      </p:sp>
      <p:sp>
        <p:nvSpPr>
          <p:cNvPr id="167943" name="Text Placeholder 4">
            <a:extLst>
              <a:ext uri="{FF2B5EF4-FFF2-40B4-BE49-F238E27FC236}">
                <a16:creationId xmlns:a16="http://schemas.microsoft.com/office/drawing/2014/main" id="{704E36F6-DC06-384B-AE7B-5999E3A51DE9}"/>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6/6</a:t>
            </a:r>
          </a:p>
        </p:txBody>
      </p:sp>
      <p:sp>
        <p:nvSpPr>
          <p:cNvPr id="167944" name="TextBox 9">
            <a:extLst>
              <a:ext uri="{FF2B5EF4-FFF2-40B4-BE49-F238E27FC236}">
                <a16:creationId xmlns:a16="http://schemas.microsoft.com/office/drawing/2014/main" id="{4B21EF0F-73FB-0346-9A1A-3217EB6C355A}"/>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Audit Manager</a:t>
            </a:r>
          </a:p>
        </p:txBody>
      </p:sp>
      <p:cxnSp>
        <p:nvCxnSpPr>
          <p:cNvPr id="11" name="Straight Connector 10">
            <a:extLst>
              <a:ext uri="{FF2B5EF4-FFF2-40B4-BE49-F238E27FC236}">
                <a16:creationId xmlns:a16="http://schemas.microsoft.com/office/drawing/2014/main" id="{36904FDE-722A-6741-BFA1-4933A283507F}"/>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67946" name="TextBox 11">
            <a:extLst>
              <a:ext uri="{FF2B5EF4-FFF2-40B4-BE49-F238E27FC236}">
                <a16:creationId xmlns:a16="http://schemas.microsoft.com/office/drawing/2014/main" id="{9F10FCAD-62F6-EF4D-B490-683D2FF31BBA}"/>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Network Firewall</a:t>
            </a:r>
          </a:p>
        </p:txBody>
      </p:sp>
      <p:cxnSp>
        <p:nvCxnSpPr>
          <p:cNvPr id="14" name="Straight Connector 13">
            <a:extLst>
              <a:ext uri="{FF2B5EF4-FFF2-40B4-BE49-F238E27FC236}">
                <a16:creationId xmlns:a16="http://schemas.microsoft.com/office/drawing/2014/main" id="{5815EB59-DFCE-1248-A0B3-0C5CA0CDE02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895D98C-B83C-0048-9AEB-79E3323D4D15}"/>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67950" name="TextBox 15">
            <a:extLst>
              <a:ext uri="{FF2B5EF4-FFF2-40B4-BE49-F238E27FC236}">
                <a16:creationId xmlns:a16="http://schemas.microsoft.com/office/drawing/2014/main" id="{6CAEF471-7D09-7749-9B88-8178BD3FBB6D}"/>
              </a:ext>
            </a:extLst>
          </p:cNvPr>
          <p:cNvSpPr txBox="1">
            <a:spLocks noChangeArrowheads="1"/>
          </p:cNvSpPr>
          <p:nvPr/>
        </p:nvSpPr>
        <p:spPr bwMode="auto">
          <a:xfrm>
            <a:off x="4960940" y="3260725"/>
            <a:ext cx="136842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Endpoints</a:t>
            </a:r>
          </a:p>
        </p:txBody>
      </p:sp>
      <p:pic>
        <p:nvPicPr>
          <p:cNvPr id="21" name="Graphic 20">
            <a:extLst>
              <a:ext uri="{FF2B5EF4-FFF2-40B4-BE49-F238E27FC236}">
                <a16:creationId xmlns:a16="http://schemas.microsoft.com/office/drawing/2014/main" id="{0E94C909-26E0-EB4E-B3BD-BEF519201D7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47511" y="1184275"/>
            <a:ext cx="762000" cy="762000"/>
          </a:xfrm>
          <a:prstGeom prst="rect">
            <a:avLst/>
          </a:prstGeom>
        </p:spPr>
      </p:pic>
      <p:pic>
        <p:nvPicPr>
          <p:cNvPr id="24" name="Graphic 23">
            <a:extLst>
              <a:ext uri="{FF2B5EF4-FFF2-40B4-BE49-F238E27FC236}">
                <a16:creationId xmlns:a16="http://schemas.microsoft.com/office/drawing/2014/main" id="{F278EA87-1989-1E4D-A5DF-6B8BD126F5A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405438" y="2803525"/>
            <a:ext cx="457200" cy="457200"/>
          </a:xfrm>
          <a:prstGeom prst="rect">
            <a:avLst/>
          </a:prstGeom>
        </p:spPr>
      </p:pic>
      <p:pic>
        <p:nvPicPr>
          <p:cNvPr id="27" name="Graphic 26">
            <a:extLst>
              <a:ext uri="{FF2B5EF4-FFF2-40B4-BE49-F238E27FC236}">
                <a16:creationId xmlns:a16="http://schemas.microsoft.com/office/drawing/2014/main" id="{7D74ADE9-D167-C24C-BEF4-8CF4097C35D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989263" y="1182688"/>
            <a:ext cx="762000" cy="762000"/>
          </a:xfrm>
          <a:prstGeom prst="rect">
            <a:avLst/>
          </a:prstGeom>
        </p:spPr>
      </p:pic>
      <p:sp>
        <p:nvSpPr>
          <p:cNvPr id="29" name="TextBox 12">
            <a:extLst>
              <a:ext uri="{FF2B5EF4-FFF2-40B4-BE49-F238E27FC236}">
                <a16:creationId xmlns:a16="http://schemas.microsoft.com/office/drawing/2014/main" id="{F344EA4A-61C0-3F43-A0AD-AF491CC20C2C}"/>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Signer</a:t>
            </a:r>
          </a:p>
        </p:txBody>
      </p:sp>
      <p:pic>
        <p:nvPicPr>
          <p:cNvPr id="32" name="Graphic 31">
            <a:extLst>
              <a:ext uri="{FF2B5EF4-FFF2-40B4-BE49-F238E27FC236}">
                <a16:creationId xmlns:a16="http://schemas.microsoft.com/office/drawing/2014/main" id="{A814F543-8406-5247-88C9-46B6244B9F0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535273" y="1182688"/>
            <a:ext cx="762000" cy="762000"/>
          </a:xfrm>
          <a:prstGeom prst="rect">
            <a:avLst/>
          </a:prstGeom>
        </p:spPr>
      </p:pic>
    </p:spTree>
    <p:extLst>
      <p:ext uri="{BB962C8B-B14F-4D97-AF65-F5344CB8AC3E}">
        <p14:creationId xmlns:p14="http://schemas.microsoft.com/office/powerpoint/2010/main" val="405386317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4713154-ACEC-6B4E-A7DC-6D585C68D0AA}"/>
              </a:ext>
            </a:extLst>
          </p:cNvPr>
          <p:cNvSpPr>
            <a:spLocks noGrp="1"/>
          </p:cNvSpPr>
          <p:nvPr>
            <p:ph type="ctrTitle"/>
          </p:nvPr>
        </p:nvSpPr>
        <p:spPr/>
        <p:txBody>
          <a:bodyPr/>
          <a:lstStyle/>
          <a:p>
            <a:r>
              <a:rPr lang="en-US"/>
              <a:t>Serverless</a:t>
            </a:r>
          </a:p>
        </p:txBody>
      </p:sp>
      <p:sp>
        <p:nvSpPr>
          <p:cNvPr id="4" name="Footer Placeholder 3">
            <a:extLst>
              <a:ext uri="{FF2B5EF4-FFF2-40B4-BE49-F238E27FC236}">
                <a16:creationId xmlns:a16="http://schemas.microsoft.com/office/drawing/2014/main" id="{975E4773-4103-F64E-B74A-614EF49C9BDA}"/>
              </a:ext>
            </a:extLst>
          </p:cNvPr>
          <p:cNvSpPr>
            <a:spLocks noGrp="1"/>
          </p:cNvSpPr>
          <p:nvPr>
            <p:ph type="ftr" sz="quarter" idx="10"/>
          </p:nvPr>
        </p:nvSpPr>
        <p:spPr/>
        <p:txBody>
          <a:bodyPr/>
          <a:lstStyle/>
          <a:p>
            <a:pPr>
              <a:defRPr/>
            </a:pPr>
            <a:r>
              <a:rPr lang="en-US" dirty="0"/>
              <a:t>© 2022, Amazon Web Services, Inc. or its affiliates. All rights reserved.</a:t>
            </a:r>
          </a:p>
        </p:txBody>
      </p:sp>
      <p:sp>
        <p:nvSpPr>
          <p:cNvPr id="5" name="Slide Number Placeholder 4">
            <a:extLst>
              <a:ext uri="{FF2B5EF4-FFF2-40B4-BE49-F238E27FC236}">
                <a16:creationId xmlns:a16="http://schemas.microsoft.com/office/drawing/2014/main" id="{E84F4152-D0A1-BA4F-A26F-BCB1795CBE3C}"/>
              </a:ext>
            </a:extLst>
          </p:cNvPr>
          <p:cNvSpPr>
            <a:spLocks noGrp="1"/>
          </p:cNvSpPr>
          <p:nvPr>
            <p:ph type="sldNum" sz="quarter" idx="11"/>
          </p:nvPr>
        </p:nvSpPr>
        <p:spPr/>
        <p:txBody>
          <a:bodyPr/>
          <a:lstStyle/>
          <a:p>
            <a:pPr>
              <a:defRPr/>
            </a:pPr>
            <a:fld id="{4023703A-434C-7646-A197-6D78904942A1}" type="slidenum">
              <a:rPr lang="en-US"/>
              <a:pPr>
                <a:defRPr/>
              </a:pPr>
              <a:t>143</a:t>
            </a:fld>
            <a:endParaRPr lang="en-US" dirty="0"/>
          </a:p>
        </p:txBody>
      </p:sp>
      <p:sp>
        <p:nvSpPr>
          <p:cNvPr id="10" name="Title 3">
            <a:extLst>
              <a:ext uri="{FF2B5EF4-FFF2-40B4-BE49-F238E27FC236}">
                <a16:creationId xmlns:a16="http://schemas.microsoft.com/office/drawing/2014/main" id="{4EBD6B6F-3BD4-7843-8330-5A88B96802EC}"/>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rgbClr val="161E2D"/>
                </a:solidFill>
                <a:latin typeface="Arial" panose="020B0604020202020204" pitchFamily="34" charset="0"/>
                <a:cs typeface="Arial" panose="020B0604020202020204" pitchFamily="34" charset="0"/>
              </a:rPr>
              <a:t>STANDARD</a:t>
            </a:r>
            <a:br>
              <a:rPr lang="en-US" altLang="en-US" sz="1200" b="1" dirty="0">
                <a:solidFill>
                  <a:srgbClr val="161E2D"/>
                </a:solidFill>
                <a:latin typeface="Arial" panose="020B0604020202020204" pitchFamily="34" charset="0"/>
                <a:cs typeface="Arial" panose="020B0604020202020204" pitchFamily="34" charset="0"/>
              </a:rPr>
            </a:br>
            <a:r>
              <a:rPr lang="en-US" altLang="en-US" sz="1200" b="1" dirty="0">
                <a:solidFill>
                  <a:srgbClr val="161E2D"/>
                </a:solidFill>
                <a:latin typeface="Arial" panose="020B0604020202020204" pitchFamily="34" charset="0"/>
                <a:cs typeface="Arial" panose="020B0604020202020204" pitchFamily="34" charset="0"/>
              </a:rPr>
              <a:t>CATEGORY ICON</a:t>
            </a:r>
          </a:p>
        </p:txBody>
      </p:sp>
      <p:pic>
        <p:nvPicPr>
          <p:cNvPr id="7" name="Graphic 7">
            <a:extLst>
              <a:ext uri="{FF2B5EF4-FFF2-40B4-BE49-F238E27FC236}">
                <a16:creationId xmlns:a16="http://schemas.microsoft.com/office/drawing/2014/main" id="{711F9C1E-1204-3A43-8C65-87BDBF2A1688}"/>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6600"/>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8112295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56AD97B3-6117-A045-9DA2-BF0C51E030DD}"/>
              </a:ext>
            </a:extLst>
          </p:cNvPr>
          <p:cNvSpPr>
            <a:spLocks noGrp="1"/>
          </p:cNvSpPr>
          <p:nvPr>
            <p:ph type="title"/>
          </p:nvPr>
        </p:nvSpPr>
        <p:spPr>
          <a:xfrm>
            <a:off x="240941" y="365126"/>
            <a:ext cx="8638016" cy="644278"/>
          </a:xfrm>
        </p:spPr>
        <p:txBody>
          <a:bodyPr/>
          <a:lstStyle/>
          <a:p>
            <a:r>
              <a:rPr lang="en-US"/>
              <a:t>Serverless</a:t>
            </a:r>
          </a:p>
        </p:txBody>
      </p:sp>
      <p:sp>
        <p:nvSpPr>
          <p:cNvPr id="14" name="Text Placeholder 13">
            <a:extLst>
              <a:ext uri="{FF2B5EF4-FFF2-40B4-BE49-F238E27FC236}">
                <a16:creationId xmlns:a16="http://schemas.microsoft.com/office/drawing/2014/main" id="{0DE00488-3228-F94D-B089-9BC759D9C48B}"/>
              </a:ext>
            </a:extLst>
          </p:cNvPr>
          <p:cNvSpPr>
            <a:spLocks noGrp="1"/>
          </p:cNvSpPr>
          <p:nvPr>
            <p:ph type="body" sz="quarter" idx="10"/>
          </p:nvPr>
        </p:nvSpPr>
        <p:spPr>
          <a:xfrm>
            <a:off x="10322751" y="365125"/>
            <a:ext cx="1628307" cy="644525"/>
          </a:xfrm>
        </p:spPr>
        <p:txBody>
          <a:bodyPr/>
          <a:lstStyle/>
          <a:p>
            <a:r>
              <a:rPr lang="en-US"/>
              <a:t>1/1</a:t>
            </a:r>
          </a:p>
        </p:txBody>
      </p:sp>
      <p:sp>
        <p:nvSpPr>
          <p:cNvPr id="3" name="Footer Placeholder 2">
            <a:extLst>
              <a:ext uri="{FF2B5EF4-FFF2-40B4-BE49-F238E27FC236}">
                <a16:creationId xmlns:a16="http://schemas.microsoft.com/office/drawing/2014/main" id="{AA142DB2-8AB3-F143-86D3-C0A609C7B191}"/>
              </a:ext>
            </a:extLst>
          </p:cNvPr>
          <p:cNvSpPr>
            <a:spLocks noGrp="1"/>
          </p:cNvSpPr>
          <p:nvPr>
            <p:ph type="ftr" sz="quarter" idx="11"/>
          </p:nvPr>
        </p:nvSpPr>
        <p:spPr>
          <a:xfrm>
            <a:off x="1090613" y="6249988"/>
            <a:ext cx="4462462" cy="365125"/>
          </a:xfrm>
        </p:spPr>
        <p:txBody>
          <a:bodyPr/>
          <a:lstStyle/>
          <a:p>
            <a:r>
              <a:rPr lang="en-US" dirty="0"/>
              <a:t>© 2022, Amazon Web Services, Inc. or its affiliates. All rights reserved.</a:t>
            </a:r>
          </a:p>
        </p:txBody>
      </p:sp>
      <p:sp>
        <p:nvSpPr>
          <p:cNvPr id="4" name="Slide Number Placeholder 3">
            <a:extLst>
              <a:ext uri="{FF2B5EF4-FFF2-40B4-BE49-F238E27FC236}">
                <a16:creationId xmlns:a16="http://schemas.microsoft.com/office/drawing/2014/main" id="{2D7EE475-B0CC-814F-8ACD-D72D92B7D8DB}"/>
              </a:ext>
            </a:extLst>
          </p:cNvPr>
          <p:cNvSpPr>
            <a:spLocks noGrp="1"/>
          </p:cNvSpPr>
          <p:nvPr>
            <p:ph type="sldNum" sz="quarter" idx="12"/>
          </p:nvPr>
        </p:nvSpPr>
        <p:spPr>
          <a:xfrm>
            <a:off x="9105900" y="6249988"/>
            <a:ext cx="2844800" cy="365125"/>
          </a:xfrm>
        </p:spPr>
        <p:txBody>
          <a:bodyPr/>
          <a:lstStyle/>
          <a:p>
            <a:fld id="{84ED66FF-6442-164E-A8B9-9F2B3D5541F8}" type="slidenum">
              <a:rPr lang="en-US"/>
              <a:pPr/>
              <a:t>144</a:t>
            </a:fld>
            <a:endParaRPr lang="en-US" dirty="0"/>
          </a:p>
        </p:txBody>
      </p:sp>
      <p:sp>
        <p:nvSpPr>
          <p:cNvPr id="23" name="Content Placeholder 4">
            <a:extLst>
              <a:ext uri="{FF2B5EF4-FFF2-40B4-BE49-F238E27FC236}">
                <a16:creationId xmlns:a16="http://schemas.microsoft.com/office/drawing/2014/main" id="{97C9AC2B-7C0E-CD47-AFFF-3F6089257301}"/>
              </a:ext>
            </a:extLst>
          </p:cNvPr>
          <p:cNvSpPr txBox="1">
            <a:spLocks noChangeArrowheads="1"/>
          </p:cNvSpPr>
          <p:nvPr/>
        </p:nvSpPr>
        <p:spPr>
          <a:xfrm>
            <a:off x="241298" y="1176338"/>
            <a:ext cx="11353285" cy="1767068"/>
          </a:xfrm>
          <a:prstGeom prst="rect">
            <a:avLst/>
          </a:prstGeom>
        </p:spPr>
        <p:txBody>
          <a:bodyPr/>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lnSpc>
                <a:spcPts val="2100"/>
              </a:lnSpc>
            </a:pPr>
            <a:r>
              <a:rPr lang="en-US" sz="1800"/>
              <a:t>Serverless is a way to describe the services that enable you to build and run applications without thinking about servers. AWS has serverless services for all layers of your stack. In many public forums, like our marketing website, we list these services under the Serverless heading because it improves discoverability. </a:t>
            </a:r>
          </a:p>
          <a:p>
            <a:pPr eaLnBrk="1" hangingPunct="1">
              <a:lnSpc>
                <a:spcPts val="2100"/>
              </a:lnSpc>
            </a:pPr>
            <a:r>
              <a:rPr lang="en-US" sz="1800"/>
              <a:t>When it comes to building an architecture diagram, it</a:t>
            </a:r>
            <a:r>
              <a:rPr lang="en-US" altLang="en-US" sz="1800" dirty="0"/>
              <a:t>’</a:t>
            </a:r>
            <a:r>
              <a:rPr lang="en-US" sz="1800"/>
              <a:t>s more intuitive to use a functional categorization. Please find the architecture icon for each serverless service in its functional category. You can use the serverless category icon to describe serverless applications or architectures.</a:t>
            </a:r>
            <a:endParaRPr lang="en-US" altLang="en-US" sz="1800" dirty="0"/>
          </a:p>
        </p:txBody>
      </p:sp>
      <p:sp>
        <p:nvSpPr>
          <p:cNvPr id="28" name="Content Placeholder 6">
            <a:extLst>
              <a:ext uri="{FF2B5EF4-FFF2-40B4-BE49-F238E27FC236}">
                <a16:creationId xmlns:a16="http://schemas.microsoft.com/office/drawing/2014/main" id="{6509A187-776C-D043-96CC-07F567D824E9}"/>
              </a:ext>
            </a:extLst>
          </p:cNvPr>
          <p:cNvSpPr txBox="1">
            <a:spLocks noChangeArrowheads="1"/>
          </p:cNvSpPr>
          <p:nvPr/>
        </p:nvSpPr>
        <p:spPr>
          <a:xfrm>
            <a:off x="500323" y="4014826"/>
            <a:ext cx="1713027" cy="502406"/>
          </a:xfrm>
          <a:prstGeom prst="rect">
            <a:avLst/>
          </a:prstGeom>
        </p:spPr>
        <p:txBody>
          <a:bodyPr/>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spcBef>
                <a:spcPts val="800"/>
              </a:spcBef>
            </a:pPr>
            <a:r>
              <a:rPr lang="en-US" sz="1200"/>
              <a:t>AWS Lambda</a:t>
            </a:r>
          </a:p>
        </p:txBody>
      </p:sp>
      <p:sp>
        <p:nvSpPr>
          <p:cNvPr id="29" name="Content Placeholder 6">
            <a:extLst>
              <a:ext uri="{FF2B5EF4-FFF2-40B4-BE49-F238E27FC236}">
                <a16:creationId xmlns:a16="http://schemas.microsoft.com/office/drawing/2014/main" id="{21ECC132-32DB-AE4D-A481-1945DF030BC6}"/>
              </a:ext>
            </a:extLst>
          </p:cNvPr>
          <p:cNvSpPr txBox="1">
            <a:spLocks noChangeArrowheads="1"/>
          </p:cNvSpPr>
          <p:nvPr/>
        </p:nvSpPr>
        <p:spPr>
          <a:xfrm>
            <a:off x="4800539" y="4014826"/>
            <a:ext cx="2409082" cy="1841314"/>
          </a:xfrm>
          <a:prstGeom prst="rect">
            <a:avLst/>
          </a:prstGeom>
        </p:spPr>
        <p:txBody>
          <a:bodyPr/>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en-US" altLang="en-US" sz="1200" dirty="0">
                <a:ea typeface="Amazon Ember" panose="020B0603020204020204" pitchFamily="34" charset="0"/>
              </a:rPr>
              <a:t>Amazon SQS</a:t>
            </a:r>
          </a:p>
          <a:p>
            <a:pPr eaLnBrk="1" hangingPunct="1">
              <a:spcBef>
                <a:spcPts val="800"/>
              </a:spcBef>
            </a:pPr>
            <a:r>
              <a:rPr lang="en-US" sz="1200" dirty="0"/>
              <a:t>Amazon SNS</a:t>
            </a:r>
          </a:p>
          <a:p>
            <a:pPr eaLnBrk="1" hangingPunct="1">
              <a:spcBef>
                <a:spcPts val="800"/>
              </a:spcBef>
            </a:pPr>
            <a:r>
              <a:rPr lang="en-US" sz="1200" dirty="0"/>
              <a:t>Amazon </a:t>
            </a:r>
            <a:r>
              <a:rPr lang="en-US" sz="1200" dirty="0" err="1"/>
              <a:t>EventBridge</a:t>
            </a:r>
            <a:endParaRPr lang="en-US" sz="1200" dirty="0"/>
          </a:p>
          <a:p>
            <a:pPr eaLnBrk="1" hangingPunct="1">
              <a:spcBef>
                <a:spcPts val="800"/>
              </a:spcBef>
            </a:pPr>
            <a:r>
              <a:rPr lang="en-US" sz="1200" dirty="0"/>
              <a:t>AWS Step Functions</a:t>
            </a:r>
          </a:p>
          <a:p>
            <a:pPr eaLnBrk="1" hangingPunct="1">
              <a:spcBef>
                <a:spcPts val="800"/>
              </a:spcBef>
            </a:pPr>
            <a:r>
              <a:rPr lang="en-US" sz="1200" dirty="0"/>
              <a:t>AWS AppSync </a:t>
            </a:r>
            <a:endParaRPr lang="en-US" altLang="en-US" sz="1200" dirty="0"/>
          </a:p>
        </p:txBody>
      </p:sp>
      <p:sp>
        <p:nvSpPr>
          <p:cNvPr id="30" name="Content Placeholder 6">
            <a:extLst>
              <a:ext uri="{FF2B5EF4-FFF2-40B4-BE49-F238E27FC236}">
                <a16:creationId xmlns:a16="http://schemas.microsoft.com/office/drawing/2014/main" id="{C234C9E5-9AC9-224D-9F68-77BBA638E37C}"/>
              </a:ext>
            </a:extLst>
          </p:cNvPr>
          <p:cNvSpPr txBox="1">
            <a:spLocks noChangeArrowheads="1"/>
          </p:cNvSpPr>
          <p:nvPr/>
        </p:nvSpPr>
        <p:spPr>
          <a:xfrm>
            <a:off x="7482468" y="4014824"/>
            <a:ext cx="1568855" cy="582493"/>
          </a:xfrm>
          <a:prstGeom prst="rect">
            <a:avLst/>
          </a:prstGeom>
        </p:spPr>
        <p:txBody>
          <a:bodyPr/>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spcBef>
                <a:spcPts val="800"/>
              </a:spcBef>
            </a:pPr>
            <a:r>
              <a:rPr lang="en-US" sz="1200"/>
              <a:t>Amazon S3</a:t>
            </a:r>
          </a:p>
        </p:txBody>
      </p:sp>
      <p:sp>
        <p:nvSpPr>
          <p:cNvPr id="31" name="Content Placeholder 6">
            <a:extLst>
              <a:ext uri="{FF2B5EF4-FFF2-40B4-BE49-F238E27FC236}">
                <a16:creationId xmlns:a16="http://schemas.microsoft.com/office/drawing/2014/main" id="{11A94D33-8E50-AE4C-9760-B1398C65E5F8}"/>
              </a:ext>
            </a:extLst>
          </p:cNvPr>
          <p:cNvSpPr txBox="1">
            <a:spLocks noChangeArrowheads="1"/>
          </p:cNvSpPr>
          <p:nvPr/>
        </p:nvSpPr>
        <p:spPr>
          <a:xfrm>
            <a:off x="8032356" y="3389049"/>
            <a:ext cx="1085130" cy="542890"/>
          </a:xfrm>
          <a:prstGeom prst="rect">
            <a:avLst/>
          </a:prstGeom>
        </p:spPr>
        <p:txBody>
          <a:bodyPr anchor="ctr" anchorCtr="0"/>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en-US" altLang="en-US" sz="1200" b="1"/>
              <a:t>Storage</a:t>
            </a:r>
            <a:endParaRPr lang="en-US" altLang="en-US" sz="1200" dirty="0"/>
          </a:p>
        </p:txBody>
      </p:sp>
      <p:pic>
        <p:nvPicPr>
          <p:cNvPr id="32" name="Graphic 7">
            <a:extLst>
              <a:ext uri="{FF2B5EF4-FFF2-40B4-BE49-F238E27FC236}">
                <a16:creationId xmlns:a16="http://schemas.microsoft.com/office/drawing/2014/main" id="{4D58A54D-20A6-8646-BAB0-9AF784A40FBF}"/>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572178" y="3389049"/>
            <a:ext cx="472112" cy="472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 name="Graphic 7">
            <a:extLst>
              <a:ext uri="{FF2B5EF4-FFF2-40B4-BE49-F238E27FC236}">
                <a16:creationId xmlns:a16="http://schemas.microsoft.com/office/drawing/2014/main" id="{0985FC85-59FD-A441-A9C2-825D1F5EE78F}"/>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4882833" y="3387032"/>
            <a:ext cx="472112" cy="472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Content Placeholder 6">
            <a:extLst>
              <a:ext uri="{FF2B5EF4-FFF2-40B4-BE49-F238E27FC236}">
                <a16:creationId xmlns:a16="http://schemas.microsoft.com/office/drawing/2014/main" id="{255C4500-0F6C-7341-915C-E7F05034EB63}"/>
              </a:ext>
            </a:extLst>
          </p:cNvPr>
          <p:cNvSpPr txBox="1">
            <a:spLocks noChangeArrowheads="1"/>
          </p:cNvSpPr>
          <p:nvPr/>
        </p:nvSpPr>
        <p:spPr>
          <a:xfrm>
            <a:off x="1044291" y="3389049"/>
            <a:ext cx="1199925" cy="542890"/>
          </a:xfrm>
          <a:prstGeom prst="rect">
            <a:avLst/>
          </a:prstGeom>
        </p:spPr>
        <p:txBody>
          <a:bodyPr anchor="ctr" anchorCtr="0"/>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en-US" altLang="en-US" sz="1200" b="1"/>
              <a:t>Compute</a:t>
            </a:r>
            <a:endParaRPr lang="en-US" altLang="en-US" sz="1200" dirty="0"/>
          </a:p>
        </p:txBody>
      </p:sp>
      <p:sp>
        <p:nvSpPr>
          <p:cNvPr id="37" name="Content Placeholder 6">
            <a:extLst>
              <a:ext uri="{FF2B5EF4-FFF2-40B4-BE49-F238E27FC236}">
                <a16:creationId xmlns:a16="http://schemas.microsoft.com/office/drawing/2014/main" id="{9324761E-6780-0449-9616-113EEF8E6223}"/>
              </a:ext>
            </a:extLst>
          </p:cNvPr>
          <p:cNvSpPr txBox="1">
            <a:spLocks noChangeArrowheads="1"/>
          </p:cNvSpPr>
          <p:nvPr/>
        </p:nvSpPr>
        <p:spPr>
          <a:xfrm>
            <a:off x="5354946" y="3389049"/>
            <a:ext cx="1495800" cy="542890"/>
          </a:xfrm>
          <a:prstGeom prst="rect">
            <a:avLst/>
          </a:prstGeom>
        </p:spPr>
        <p:txBody>
          <a:bodyPr anchor="ctr" anchorCtr="0"/>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en-US" altLang="en-US" sz="1200" b="1"/>
              <a:t>Application Integration</a:t>
            </a:r>
            <a:endParaRPr lang="en-US" altLang="en-US" sz="1200" dirty="0"/>
          </a:p>
        </p:txBody>
      </p:sp>
      <p:pic>
        <p:nvPicPr>
          <p:cNvPr id="20" name="Graphic 8">
            <a:extLst>
              <a:ext uri="{FF2B5EF4-FFF2-40B4-BE49-F238E27FC236}">
                <a16:creationId xmlns:a16="http://schemas.microsoft.com/office/drawing/2014/main" id="{000ABC2D-E9F2-1740-8CA5-A4337812AA16}"/>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2628607" y="3387032"/>
            <a:ext cx="472112" cy="472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Content Placeholder 6">
            <a:extLst>
              <a:ext uri="{FF2B5EF4-FFF2-40B4-BE49-F238E27FC236}">
                <a16:creationId xmlns:a16="http://schemas.microsoft.com/office/drawing/2014/main" id="{37413F1E-D781-4043-A8C2-6D3A6720EB48}"/>
              </a:ext>
            </a:extLst>
          </p:cNvPr>
          <p:cNvSpPr txBox="1">
            <a:spLocks noChangeArrowheads="1"/>
          </p:cNvSpPr>
          <p:nvPr/>
        </p:nvSpPr>
        <p:spPr>
          <a:xfrm>
            <a:off x="3098377" y="3389049"/>
            <a:ext cx="1388045" cy="542890"/>
          </a:xfrm>
          <a:prstGeom prst="rect">
            <a:avLst/>
          </a:prstGeom>
        </p:spPr>
        <p:txBody>
          <a:bodyPr anchor="ctr" anchorCtr="0"/>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en-US" altLang="en-US" sz="1200" b="1"/>
              <a:t>Containers</a:t>
            </a:r>
            <a:endParaRPr lang="en-US" altLang="en-US" sz="1200" dirty="0"/>
          </a:p>
        </p:txBody>
      </p:sp>
      <p:sp>
        <p:nvSpPr>
          <p:cNvPr id="22" name="Content Placeholder 6">
            <a:extLst>
              <a:ext uri="{FF2B5EF4-FFF2-40B4-BE49-F238E27FC236}">
                <a16:creationId xmlns:a16="http://schemas.microsoft.com/office/drawing/2014/main" id="{C09CC349-1121-454C-A2A1-54CEB5091763}"/>
              </a:ext>
            </a:extLst>
          </p:cNvPr>
          <p:cNvSpPr txBox="1">
            <a:spLocks noChangeArrowheads="1"/>
          </p:cNvSpPr>
          <p:nvPr/>
        </p:nvSpPr>
        <p:spPr>
          <a:xfrm>
            <a:off x="2554410" y="4014826"/>
            <a:ext cx="1891323" cy="472112"/>
          </a:xfrm>
          <a:prstGeom prst="rect">
            <a:avLst/>
          </a:prstGeom>
        </p:spPr>
        <p:txBody>
          <a:bodyPr/>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spcBef>
                <a:spcPts val="800"/>
              </a:spcBef>
            </a:pPr>
            <a:r>
              <a:rPr lang="en-US" sz="1200"/>
              <a:t>AWS Fargate</a:t>
            </a:r>
            <a:endParaRPr lang="en-US" altLang="en-US" sz="1200" dirty="0"/>
          </a:p>
        </p:txBody>
      </p:sp>
      <p:sp>
        <p:nvSpPr>
          <p:cNvPr id="24" name="Content Placeholder 6">
            <a:extLst>
              <a:ext uri="{FF2B5EF4-FFF2-40B4-BE49-F238E27FC236}">
                <a16:creationId xmlns:a16="http://schemas.microsoft.com/office/drawing/2014/main" id="{4A027434-DF44-6D44-AF58-026825B4E990}"/>
              </a:ext>
            </a:extLst>
          </p:cNvPr>
          <p:cNvSpPr txBox="1">
            <a:spLocks noChangeArrowheads="1"/>
          </p:cNvSpPr>
          <p:nvPr/>
        </p:nvSpPr>
        <p:spPr>
          <a:xfrm>
            <a:off x="9443792" y="4014824"/>
            <a:ext cx="2390366" cy="1473472"/>
          </a:xfrm>
          <a:prstGeom prst="rect">
            <a:avLst/>
          </a:prstGeom>
        </p:spPr>
        <p:txBody>
          <a:bodyPr/>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spcBef>
                <a:spcPts val="800"/>
              </a:spcBef>
            </a:pPr>
            <a:r>
              <a:rPr lang="en-US" sz="1200"/>
              <a:t>Amazon DynamoDB</a:t>
            </a:r>
          </a:p>
          <a:p>
            <a:pPr eaLnBrk="1" hangingPunct="1">
              <a:spcBef>
                <a:spcPts val="800"/>
              </a:spcBef>
            </a:pPr>
            <a:r>
              <a:rPr lang="en-US" sz="1200"/>
              <a:t>Amazon Aurora Serverless</a:t>
            </a:r>
            <a:endParaRPr lang="en-US" altLang="en-US" sz="1200" dirty="0"/>
          </a:p>
        </p:txBody>
      </p:sp>
      <p:sp>
        <p:nvSpPr>
          <p:cNvPr id="25" name="Content Placeholder 6">
            <a:extLst>
              <a:ext uri="{FF2B5EF4-FFF2-40B4-BE49-F238E27FC236}">
                <a16:creationId xmlns:a16="http://schemas.microsoft.com/office/drawing/2014/main" id="{6DFAE6B4-FAA3-944C-AC44-6ED6C4451BC9}"/>
              </a:ext>
            </a:extLst>
          </p:cNvPr>
          <p:cNvSpPr txBox="1">
            <a:spLocks noChangeArrowheads="1"/>
          </p:cNvSpPr>
          <p:nvPr/>
        </p:nvSpPr>
        <p:spPr>
          <a:xfrm>
            <a:off x="9998200" y="3389049"/>
            <a:ext cx="1390495" cy="542890"/>
          </a:xfrm>
          <a:prstGeom prst="rect">
            <a:avLst/>
          </a:prstGeom>
        </p:spPr>
        <p:txBody>
          <a:bodyPr anchor="ctr" anchorCtr="0"/>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en-US" altLang="en-US" sz="1200" b="1"/>
              <a:t>Database</a:t>
            </a:r>
            <a:endParaRPr lang="en-US" altLang="en-US" sz="1200" dirty="0"/>
          </a:p>
        </p:txBody>
      </p:sp>
      <p:pic>
        <p:nvPicPr>
          <p:cNvPr id="26" name="Graphic 7">
            <a:extLst>
              <a:ext uri="{FF2B5EF4-FFF2-40B4-BE49-F238E27FC236}">
                <a16:creationId xmlns:a16="http://schemas.microsoft.com/office/drawing/2014/main" id="{4CDADB45-86BA-E247-992F-AABC260A3620}"/>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9526088" y="3389049"/>
            <a:ext cx="472111" cy="472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0" name="Straight Connector 39">
            <a:extLst>
              <a:ext uri="{FF2B5EF4-FFF2-40B4-BE49-F238E27FC236}">
                <a16:creationId xmlns:a16="http://schemas.microsoft.com/office/drawing/2014/main" id="{E36DF3DB-4268-4943-8A80-A5E7604387B6}"/>
              </a:ext>
            </a:extLst>
          </p:cNvPr>
          <p:cNvCxnSpPr>
            <a:cxnSpLocks/>
          </p:cNvCxnSpPr>
          <p:nvPr/>
        </p:nvCxnSpPr>
        <p:spPr>
          <a:xfrm>
            <a:off x="4663693" y="3361339"/>
            <a:ext cx="0" cy="2126957"/>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627A8E0D-027B-864D-B457-A97705C5A478}"/>
              </a:ext>
            </a:extLst>
          </p:cNvPr>
          <p:cNvCxnSpPr>
            <a:cxnSpLocks/>
          </p:cNvCxnSpPr>
          <p:nvPr/>
        </p:nvCxnSpPr>
        <p:spPr>
          <a:xfrm>
            <a:off x="2417449" y="3361339"/>
            <a:ext cx="0" cy="2126957"/>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2896075D-9D65-9048-B302-04F0544C809A}"/>
              </a:ext>
            </a:extLst>
          </p:cNvPr>
          <p:cNvCxnSpPr>
            <a:cxnSpLocks/>
          </p:cNvCxnSpPr>
          <p:nvPr/>
        </p:nvCxnSpPr>
        <p:spPr>
          <a:xfrm>
            <a:off x="7317441" y="3361339"/>
            <a:ext cx="0" cy="2126957"/>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8F595A9C-E478-954B-AFD7-3128F2DADEB0}"/>
              </a:ext>
            </a:extLst>
          </p:cNvPr>
          <p:cNvCxnSpPr>
            <a:cxnSpLocks/>
          </p:cNvCxnSpPr>
          <p:nvPr/>
        </p:nvCxnSpPr>
        <p:spPr>
          <a:xfrm>
            <a:off x="9295328" y="3361339"/>
            <a:ext cx="0" cy="2126957"/>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5" name="Graphic 8">
            <a:extLst>
              <a:ext uri="{FF2B5EF4-FFF2-40B4-BE49-F238E27FC236}">
                <a16:creationId xmlns:a16="http://schemas.microsoft.com/office/drawing/2014/main" id="{E3FCBED4-6E93-0547-8B0A-AA93C80FB58C}"/>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7560244" y="3387032"/>
            <a:ext cx="472111" cy="472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0982428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8961" name="Graphic 7">
            <a:extLst>
              <a:ext uri="{FF2B5EF4-FFF2-40B4-BE49-F238E27FC236}">
                <a16:creationId xmlns:a16="http://schemas.microsoft.com/office/drawing/2014/main" id="{956FAA45-3396-5D40-A847-A0D4CF5D0FE6}"/>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6600"/>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8962" name="Title 1">
            <a:extLst>
              <a:ext uri="{FF2B5EF4-FFF2-40B4-BE49-F238E27FC236}">
                <a16:creationId xmlns:a16="http://schemas.microsoft.com/office/drawing/2014/main" id="{ABDD21C6-2425-554C-B125-076973F5BACE}"/>
              </a:ext>
            </a:extLst>
          </p:cNvPr>
          <p:cNvSpPr>
            <a:spLocks noGrp="1" noChangeArrowheads="1"/>
          </p:cNvSpPr>
          <p:nvPr>
            <p:ph type="ctrTitle"/>
          </p:nvPr>
        </p:nvSpPr>
        <p:spPr>
          <a:xfrm>
            <a:off x="290513" y="2101850"/>
            <a:ext cx="8196262" cy="2251075"/>
          </a:xfrm>
        </p:spPr>
        <p:txBody>
          <a:bodyPr/>
          <a:lstStyle/>
          <a:p>
            <a:pPr eaLnBrk="1" hangingPunct="1"/>
            <a:r>
              <a:rPr lang="en-US" altLang="en-US" dirty="0"/>
              <a:t>Storage</a:t>
            </a:r>
          </a:p>
        </p:txBody>
      </p:sp>
      <p:sp>
        <p:nvSpPr>
          <p:cNvPr id="168963" name="Footer Placeholder 2">
            <a:extLst>
              <a:ext uri="{FF2B5EF4-FFF2-40B4-BE49-F238E27FC236}">
                <a16:creationId xmlns:a16="http://schemas.microsoft.com/office/drawing/2014/main" id="{6312A311-1E44-3D4D-9AF9-5725DA02DF26}"/>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168964" name="Slide Number Placeholder 3">
            <a:extLst>
              <a:ext uri="{FF2B5EF4-FFF2-40B4-BE49-F238E27FC236}">
                <a16:creationId xmlns:a16="http://schemas.microsoft.com/office/drawing/2014/main" id="{04EABDAE-71A8-394B-916A-BF2E0B0C9BD4}"/>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11982010-7DB8-2644-9941-6F377DBC7C3B}" type="slidenum">
              <a:rPr lang="en-US" altLang="en-US" smtClean="0">
                <a:solidFill>
                  <a:srgbClr val="161E2D"/>
                </a:solidFill>
                <a:latin typeface="Arial" panose="020B0604020202020204" pitchFamily="34" charset="0"/>
              </a:rPr>
              <a:pPr fontAlgn="base">
                <a:spcBef>
                  <a:spcPct val="0"/>
                </a:spcBef>
                <a:spcAft>
                  <a:spcPct val="0"/>
                </a:spcAft>
              </a:pPr>
              <a:t>145</a:t>
            </a:fld>
            <a:endParaRPr lang="en-US" altLang="en-US" dirty="0">
              <a:solidFill>
                <a:srgbClr val="161E2D"/>
              </a:solidFill>
              <a:latin typeface="Arial" panose="020B0604020202020204" pitchFamily="34" charset="0"/>
            </a:endParaRPr>
          </a:p>
        </p:txBody>
      </p:sp>
      <p:sp>
        <p:nvSpPr>
          <p:cNvPr id="168965" name="Title 3">
            <a:extLst>
              <a:ext uri="{FF2B5EF4-FFF2-40B4-BE49-F238E27FC236}">
                <a16:creationId xmlns:a16="http://schemas.microsoft.com/office/drawing/2014/main" id="{05BD7BA2-DC7E-874B-B4DC-F20B2D160F9D}"/>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rgbClr val="161E2D"/>
                </a:solidFill>
                <a:latin typeface="Arial" panose="020B0604020202020204" pitchFamily="34" charset="0"/>
                <a:cs typeface="Arial" panose="020B0604020202020204" pitchFamily="34" charset="0"/>
              </a:rPr>
              <a:t>STANDARD</a:t>
            </a:r>
            <a:br>
              <a:rPr lang="en-US" altLang="en-US" sz="1200" b="1" dirty="0">
                <a:solidFill>
                  <a:srgbClr val="161E2D"/>
                </a:solidFill>
                <a:latin typeface="Arial" panose="020B0604020202020204" pitchFamily="34" charset="0"/>
                <a:cs typeface="Arial" panose="020B0604020202020204" pitchFamily="34" charset="0"/>
              </a:rPr>
            </a:br>
            <a:r>
              <a:rPr lang="en-US" altLang="en-US" sz="1200" b="1" dirty="0">
                <a:solidFill>
                  <a:srgbClr val="161E2D"/>
                </a:solidFill>
                <a:latin typeface="Arial" panose="020B0604020202020204" pitchFamily="34" charset="0"/>
                <a:cs typeface="Arial" panose="020B0604020202020204" pitchFamily="34" charset="0"/>
              </a:rPr>
              <a:t>CATEGORY ICON</a:t>
            </a: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9985" name="Graphic 19">
            <a:extLst>
              <a:ext uri="{FF2B5EF4-FFF2-40B4-BE49-F238E27FC236}">
                <a16:creationId xmlns:a16="http://schemas.microsoft.com/office/drawing/2014/main" id="{1FC33CE7-C98D-E547-BC90-9230655209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9986" name="Graphic 17">
            <a:extLst>
              <a:ext uri="{FF2B5EF4-FFF2-40B4-BE49-F238E27FC236}">
                <a16:creationId xmlns:a16="http://schemas.microsoft.com/office/drawing/2014/main" id="{3FF20AA6-9A10-984F-AA79-A935675F35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9987" name="Title 1">
            <a:extLst>
              <a:ext uri="{FF2B5EF4-FFF2-40B4-BE49-F238E27FC236}">
                <a16:creationId xmlns:a16="http://schemas.microsoft.com/office/drawing/2014/main" id="{A8769FD1-B2AD-474C-ACCC-40925C2D3914}"/>
              </a:ext>
            </a:extLst>
          </p:cNvPr>
          <p:cNvSpPr>
            <a:spLocks noGrp="1" noChangeArrowheads="1"/>
          </p:cNvSpPr>
          <p:nvPr>
            <p:ph type="title"/>
          </p:nvPr>
        </p:nvSpPr>
        <p:spPr>
          <a:xfrm>
            <a:off x="241300" y="365125"/>
            <a:ext cx="8637588" cy="644525"/>
          </a:xfrm>
        </p:spPr>
        <p:txBody>
          <a:bodyPr/>
          <a:lstStyle/>
          <a:p>
            <a:pPr eaLnBrk="1" hangingPunct="1"/>
            <a:r>
              <a:rPr lang="en-US" altLang="en-US" dirty="0"/>
              <a:t>Storage</a:t>
            </a:r>
          </a:p>
        </p:txBody>
      </p:sp>
      <p:sp>
        <p:nvSpPr>
          <p:cNvPr id="169988" name="Footer Placeholder 2">
            <a:extLst>
              <a:ext uri="{FF2B5EF4-FFF2-40B4-BE49-F238E27FC236}">
                <a16:creationId xmlns:a16="http://schemas.microsoft.com/office/drawing/2014/main" id="{CF4B0DB1-F52F-1946-A0D2-35F044A36710}"/>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2022, Amazon Web Services, Inc. or its affiliates. All rights reserved.</a:t>
            </a:r>
          </a:p>
        </p:txBody>
      </p:sp>
      <p:sp>
        <p:nvSpPr>
          <p:cNvPr id="169989" name="Slide Number Placeholder 3">
            <a:extLst>
              <a:ext uri="{FF2B5EF4-FFF2-40B4-BE49-F238E27FC236}">
                <a16:creationId xmlns:a16="http://schemas.microsoft.com/office/drawing/2014/main" id="{8236D60F-A45B-974E-AA96-7E3E0B37D304}"/>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6482A66F-8D3E-414E-B354-F5BF5F8FC62E}" type="slidenum">
              <a:rPr lang="en-US" altLang="en-US" smtClean="0">
                <a:solidFill>
                  <a:srgbClr val="161E2D"/>
                </a:solidFill>
                <a:latin typeface="Arial" panose="020B0604020202020204" pitchFamily="34" charset="0"/>
              </a:rPr>
              <a:pPr fontAlgn="base">
                <a:spcBef>
                  <a:spcPct val="0"/>
                </a:spcBef>
                <a:spcAft>
                  <a:spcPct val="0"/>
                </a:spcAft>
              </a:pPr>
              <a:t>146</a:t>
            </a:fld>
            <a:endParaRPr lang="en-US" altLang="en-US" dirty="0">
              <a:solidFill>
                <a:srgbClr val="161E2D"/>
              </a:solidFill>
              <a:latin typeface="Arial" panose="020B0604020202020204" pitchFamily="34" charset="0"/>
            </a:endParaRPr>
          </a:p>
        </p:txBody>
      </p:sp>
      <p:sp>
        <p:nvSpPr>
          <p:cNvPr id="169990" name="Text Placeholder 4">
            <a:extLst>
              <a:ext uri="{FF2B5EF4-FFF2-40B4-BE49-F238E27FC236}">
                <a16:creationId xmlns:a16="http://schemas.microsoft.com/office/drawing/2014/main" id="{A8B16A02-0528-104D-8C26-FF495C7F5EA0}"/>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1/6</a:t>
            </a:r>
          </a:p>
        </p:txBody>
      </p:sp>
      <p:sp>
        <p:nvSpPr>
          <p:cNvPr id="169991" name="TextBox 9">
            <a:extLst>
              <a:ext uri="{FF2B5EF4-FFF2-40B4-BE49-F238E27FC236}">
                <a16:creationId xmlns:a16="http://schemas.microsoft.com/office/drawing/2014/main" id="{54937F77-8D73-EB4A-9132-1EC17FC4BB27}"/>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Elastic Block Store (Amazon EBS)</a:t>
            </a:r>
          </a:p>
        </p:txBody>
      </p:sp>
      <p:cxnSp>
        <p:nvCxnSpPr>
          <p:cNvPr id="11" name="Straight Connector 10">
            <a:extLst>
              <a:ext uri="{FF2B5EF4-FFF2-40B4-BE49-F238E27FC236}">
                <a16:creationId xmlns:a16="http://schemas.microsoft.com/office/drawing/2014/main" id="{7738F0F1-B62A-FE4E-B1C6-62128CFEB80C}"/>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69993" name="TextBox 11">
            <a:extLst>
              <a:ext uri="{FF2B5EF4-FFF2-40B4-BE49-F238E27FC236}">
                <a16:creationId xmlns:a16="http://schemas.microsoft.com/office/drawing/2014/main" id="{0355EC56-8BE5-9F4E-BD29-5DC1160E4BC4}"/>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Elastic File System (Amazon EFS)</a:t>
            </a:r>
          </a:p>
        </p:txBody>
      </p:sp>
      <p:cxnSp>
        <p:nvCxnSpPr>
          <p:cNvPr id="14" name="Straight Connector 13">
            <a:extLst>
              <a:ext uri="{FF2B5EF4-FFF2-40B4-BE49-F238E27FC236}">
                <a16:creationId xmlns:a16="http://schemas.microsoft.com/office/drawing/2014/main" id="{246532C5-4E6E-C141-9E08-0DB0FEB0E84C}"/>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69996" name="TextBox 18">
            <a:extLst>
              <a:ext uri="{FF2B5EF4-FFF2-40B4-BE49-F238E27FC236}">
                <a16:creationId xmlns:a16="http://schemas.microsoft.com/office/drawing/2014/main" id="{BF696750-A92A-2149-89AC-D61EA843158D}"/>
              </a:ext>
            </a:extLst>
          </p:cNvPr>
          <p:cNvSpPr txBox="1">
            <a:spLocks noChangeArrowheads="1"/>
          </p:cNvSpPr>
          <p:nvPr/>
        </p:nvSpPr>
        <p:spPr bwMode="auto">
          <a:xfrm>
            <a:off x="2292082" y="3279775"/>
            <a:ext cx="1141411"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Snapshot</a:t>
            </a:r>
          </a:p>
        </p:txBody>
      </p:sp>
      <p:sp>
        <p:nvSpPr>
          <p:cNvPr id="169997" name="TextBox 20">
            <a:extLst>
              <a:ext uri="{FF2B5EF4-FFF2-40B4-BE49-F238E27FC236}">
                <a16:creationId xmlns:a16="http://schemas.microsoft.com/office/drawing/2014/main" id="{299DEEBF-82E8-184A-AA82-AF0D7BA009B9}"/>
              </a:ext>
            </a:extLst>
          </p:cNvPr>
          <p:cNvSpPr txBox="1">
            <a:spLocks noChangeArrowheads="1"/>
          </p:cNvSpPr>
          <p:nvPr/>
        </p:nvSpPr>
        <p:spPr bwMode="auto">
          <a:xfrm>
            <a:off x="2292082" y="4289425"/>
            <a:ext cx="1141411"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Volume</a:t>
            </a:r>
          </a:p>
        </p:txBody>
      </p:sp>
      <p:pic>
        <p:nvPicPr>
          <p:cNvPr id="170000" name="Graphic 6">
            <a:extLst>
              <a:ext uri="{FF2B5EF4-FFF2-40B4-BE49-F238E27FC236}">
                <a16:creationId xmlns:a16="http://schemas.microsoft.com/office/drawing/2014/main" id="{C9835F0A-27BA-4C41-A3FA-1D10A453D02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41910" y="28130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0001" name="Graphic 16">
            <a:extLst>
              <a:ext uri="{FF2B5EF4-FFF2-40B4-BE49-F238E27FC236}">
                <a16:creationId xmlns:a16="http://schemas.microsoft.com/office/drawing/2014/main" id="{9215E007-57C0-7549-8C66-76C2A44C4EC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41910" y="38322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0004" name="Graphic 25">
            <a:extLst>
              <a:ext uri="{FF2B5EF4-FFF2-40B4-BE49-F238E27FC236}">
                <a16:creationId xmlns:a16="http://schemas.microsoft.com/office/drawing/2014/main" id="{B11F0C3D-CD92-7547-A7A1-43A1D94D8E0E}"/>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358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0005" name="TextBox 28">
            <a:extLst>
              <a:ext uri="{FF2B5EF4-FFF2-40B4-BE49-F238E27FC236}">
                <a16:creationId xmlns:a16="http://schemas.microsoft.com/office/drawing/2014/main" id="{7E793B78-9413-A840-9509-974EACDCE538}"/>
              </a:ext>
            </a:extLst>
          </p:cNvPr>
          <p:cNvSpPr txBox="1">
            <a:spLocks noChangeArrowheads="1"/>
          </p:cNvSpPr>
          <p:nvPr/>
        </p:nvSpPr>
        <p:spPr bwMode="auto">
          <a:xfrm>
            <a:off x="6819900" y="1944688"/>
            <a:ext cx="2201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Storage</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Gateway</a:t>
            </a:r>
          </a:p>
        </p:txBody>
      </p:sp>
      <p:sp>
        <p:nvSpPr>
          <p:cNvPr id="170007" name="TextBox 30">
            <a:extLst>
              <a:ext uri="{FF2B5EF4-FFF2-40B4-BE49-F238E27FC236}">
                <a16:creationId xmlns:a16="http://schemas.microsoft.com/office/drawing/2014/main" id="{CD7542F5-98E9-644D-9327-A4598C302715}"/>
              </a:ext>
            </a:extLst>
          </p:cNvPr>
          <p:cNvSpPr txBox="1">
            <a:spLocks noChangeArrowheads="1"/>
          </p:cNvSpPr>
          <p:nvPr/>
        </p:nvSpPr>
        <p:spPr bwMode="auto">
          <a:xfrm>
            <a:off x="6859559" y="3238500"/>
            <a:ext cx="1276347"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Noncached</a:t>
            </a:r>
          </a:p>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volume</a:t>
            </a:r>
          </a:p>
        </p:txBody>
      </p:sp>
      <p:sp>
        <p:nvSpPr>
          <p:cNvPr id="170008" name="TextBox 31">
            <a:extLst>
              <a:ext uri="{FF2B5EF4-FFF2-40B4-BE49-F238E27FC236}">
                <a16:creationId xmlns:a16="http://schemas.microsoft.com/office/drawing/2014/main" id="{B09B468F-AC40-504F-8A88-E2E4B3AAF1E7}"/>
              </a:ext>
            </a:extLst>
          </p:cNvPr>
          <p:cNvSpPr txBox="1">
            <a:spLocks noChangeArrowheads="1"/>
          </p:cNvSpPr>
          <p:nvPr/>
        </p:nvSpPr>
        <p:spPr bwMode="auto">
          <a:xfrm>
            <a:off x="7875881" y="3238500"/>
            <a:ext cx="131921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Cached </a:t>
            </a:r>
          </a:p>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volume</a:t>
            </a:r>
          </a:p>
        </p:txBody>
      </p:sp>
      <p:sp>
        <p:nvSpPr>
          <p:cNvPr id="170009" name="TextBox 32">
            <a:extLst>
              <a:ext uri="{FF2B5EF4-FFF2-40B4-BE49-F238E27FC236}">
                <a16:creationId xmlns:a16="http://schemas.microsoft.com/office/drawing/2014/main" id="{292EB4CA-7FB7-0E42-9BAD-7830FCF6FC91}"/>
              </a:ext>
            </a:extLst>
          </p:cNvPr>
          <p:cNvSpPr txBox="1">
            <a:spLocks noChangeArrowheads="1"/>
          </p:cNvSpPr>
          <p:nvPr/>
        </p:nvSpPr>
        <p:spPr bwMode="auto">
          <a:xfrm>
            <a:off x="6859559" y="4270144"/>
            <a:ext cx="1276347"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Virtual tape</a:t>
            </a:r>
          </a:p>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library</a:t>
            </a:r>
          </a:p>
        </p:txBody>
      </p:sp>
      <p:sp>
        <p:nvSpPr>
          <p:cNvPr id="170010" name="TextBox 33">
            <a:extLst>
              <a:ext uri="{FF2B5EF4-FFF2-40B4-BE49-F238E27FC236}">
                <a16:creationId xmlns:a16="http://schemas.microsoft.com/office/drawing/2014/main" id="{DEACB39C-0D48-0D46-B4C1-61C192379591}"/>
              </a:ext>
            </a:extLst>
          </p:cNvPr>
          <p:cNvSpPr txBox="1">
            <a:spLocks noChangeArrowheads="1"/>
          </p:cNvSpPr>
          <p:nvPr/>
        </p:nvSpPr>
        <p:spPr bwMode="auto">
          <a:xfrm>
            <a:off x="7875880" y="4270144"/>
            <a:ext cx="1319214"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Tape</a:t>
            </a:r>
          </a:p>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Gateway</a:t>
            </a:r>
          </a:p>
        </p:txBody>
      </p:sp>
      <p:sp>
        <p:nvSpPr>
          <p:cNvPr id="170011" name="TextBox 34">
            <a:extLst>
              <a:ext uri="{FF2B5EF4-FFF2-40B4-BE49-F238E27FC236}">
                <a16:creationId xmlns:a16="http://schemas.microsoft.com/office/drawing/2014/main" id="{2FFEBF10-C571-6548-9AFE-432E122A1360}"/>
              </a:ext>
            </a:extLst>
          </p:cNvPr>
          <p:cNvSpPr txBox="1">
            <a:spLocks noChangeArrowheads="1"/>
          </p:cNvSpPr>
          <p:nvPr/>
        </p:nvSpPr>
        <p:spPr bwMode="auto">
          <a:xfrm>
            <a:off x="6859560" y="5411788"/>
            <a:ext cx="1276344"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Volume</a:t>
            </a:r>
          </a:p>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Gateway</a:t>
            </a:r>
          </a:p>
        </p:txBody>
      </p:sp>
      <p:sp>
        <p:nvSpPr>
          <p:cNvPr id="170012" name="TextBox 35">
            <a:extLst>
              <a:ext uri="{FF2B5EF4-FFF2-40B4-BE49-F238E27FC236}">
                <a16:creationId xmlns:a16="http://schemas.microsoft.com/office/drawing/2014/main" id="{CE9A9005-85F9-094F-9724-999809A6C553}"/>
              </a:ext>
            </a:extLst>
          </p:cNvPr>
          <p:cNvSpPr txBox="1">
            <a:spLocks noChangeArrowheads="1"/>
          </p:cNvSpPr>
          <p:nvPr/>
        </p:nvSpPr>
        <p:spPr bwMode="auto">
          <a:xfrm>
            <a:off x="7875882" y="5403850"/>
            <a:ext cx="1319211"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File</a:t>
            </a:r>
          </a:p>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gateway</a:t>
            </a:r>
          </a:p>
        </p:txBody>
      </p:sp>
      <p:pic>
        <p:nvPicPr>
          <p:cNvPr id="170013" name="Graphic 36">
            <a:extLst>
              <a:ext uri="{FF2B5EF4-FFF2-40B4-BE49-F238E27FC236}">
                <a16:creationId xmlns:a16="http://schemas.microsoft.com/office/drawing/2014/main" id="{E11F863A-DBAD-014D-92D2-BEFD1C77302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261195" y="27924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0014" name="Graphic 37">
            <a:extLst>
              <a:ext uri="{FF2B5EF4-FFF2-40B4-BE49-F238E27FC236}">
                <a16:creationId xmlns:a16="http://schemas.microsoft.com/office/drawing/2014/main" id="{B903C0E2-2AEE-0149-908F-AC240F7BE16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308940" y="27924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0015" name="Graphic 38">
            <a:extLst>
              <a:ext uri="{FF2B5EF4-FFF2-40B4-BE49-F238E27FC236}">
                <a16:creationId xmlns:a16="http://schemas.microsoft.com/office/drawing/2014/main" id="{9BE8F671-CB98-D744-89A9-563AAF045C1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261195" y="381294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0016" name="Graphic 39">
            <a:extLst>
              <a:ext uri="{FF2B5EF4-FFF2-40B4-BE49-F238E27FC236}">
                <a16:creationId xmlns:a16="http://schemas.microsoft.com/office/drawing/2014/main" id="{EFB260F0-0DAE-E849-B8B3-5D1FCC10ED2A}"/>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304058" y="4964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0017" name="Graphic 40">
            <a:extLst>
              <a:ext uri="{FF2B5EF4-FFF2-40B4-BE49-F238E27FC236}">
                <a16:creationId xmlns:a16="http://schemas.microsoft.com/office/drawing/2014/main" id="{3F59E6C9-B60E-7045-82F1-5D2E1901B717}"/>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313703" y="379865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0018" name="Graphic 41">
            <a:extLst>
              <a:ext uri="{FF2B5EF4-FFF2-40B4-BE49-F238E27FC236}">
                <a16:creationId xmlns:a16="http://schemas.microsoft.com/office/drawing/2014/main" id="{99932060-2D29-C84D-A11D-C1604901A6B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324815" y="49466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 name="TextBox 21">
            <a:extLst>
              <a:ext uri="{FF2B5EF4-FFF2-40B4-BE49-F238E27FC236}">
                <a16:creationId xmlns:a16="http://schemas.microsoft.com/office/drawing/2014/main" id="{6234A410-5964-0B4E-BBB1-60BFEACBF28D}"/>
              </a:ext>
            </a:extLst>
          </p:cNvPr>
          <p:cNvSpPr txBox="1">
            <a:spLocks noChangeArrowheads="1"/>
          </p:cNvSpPr>
          <p:nvPr/>
        </p:nvSpPr>
        <p:spPr bwMode="auto">
          <a:xfrm>
            <a:off x="3278320" y="3283123"/>
            <a:ext cx="1141411"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Multiple volumes</a:t>
            </a:r>
          </a:p>
        </p:txBody>
      </p:sp>
      <p:pic>
        <p:nvPicPr>
          <p:cNvPr id="40" name="Graphic 24">
            <a:extLst>
              <a:ext uri="{FF2B5EF4-FFF2-40B4-BE49-F238E27FC236}">
                <a16:creationId xmlns:a16="http://schemas.microsoft.com/office/drawing/2014/main" id="{8D90DE78-6CEC-FD4A-BF1C-07563DE03BC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57789" y="28130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TextBox 20">
            <a:extLst>
              <a:ext uri="{FF2B5EF4-FFF2-40B4-BE49-F238E27FC236}">
                <a16:creationId xmlns:a16="http://schemas.microsoft.com/office/drawing/2014/main" id="{2423AA84-A115-824D-B3E1-3EE6C7D0E9BD}"/>
              </a:ext>
            </a:extLst>
          </p:cNvPr>
          <p:cNvSpPr txBox="1">
            <a:spLocks noChangeArrowheads="1"/>
          </p:cNvSpPr>
          <p:nvPr/>
        </p:nvSpPr>
        <p:spPr bwMode="auto">
          <a:xfrm>
            <a:off x="3273409" y="4289425"/>
            <a:ext cx="1141411"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Volume gp3</a:t>
            </a:r>
          </a:p>
        </p:txBody>
      </p:sp>
      <p:pic>
        <p:nvPicPr>
          <p:cNvPr id="43" name="Graphic 42">
            <a:extLst>
              <a:ext uri="{FF2B5EF4-FFF2-40B4-BE49-F238E27FC236}">
                <a16:creationId xmlns:a16="http://schemas.microsoft.com/office/drawing/2014/main" id="{B8A23B30-00C1-2F40-9EB4-8C113FD0DCCF}"/>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3615126" y="3832225"/>
            <a:ext cx="457200" cy="457200"/>
          </a:xfrm>
          <a:prstGeom prst="rect">
            <a:avLst/>
          </a:prstGeom>
        </p:spPr>
      </p:pic>
      <p:sp>
        <p:nvSpPr>
          <p:cNvPr id="55" name="TextBox 23">
            <a:extLst>
              <a:ext uri="{FF2B5EF4-FFF2-40B4-BE49-F238E27FC236}">
                <a16:creationId xmlns:a16="http://schemas.microsoft.com/office/drawing/2014/main" id="{1224D663-033A-B749-8BEC-8D390EC933B7}"/>
              </a:ext>
            </a:extLst>
          </p:cNvPr>
          <p:cNvSpPr txBox="1">
            <a:spLocks noChangeArrowheads="1"/>
          </p:cNvSpPr>
          <p:nvPr/>
        </p:nvSpPr>
        <p:spPr bwMode="auto">
          <a:xfrm>
            <a:off x="4570089" y="3279775"/>
            <a:ext cx="114617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File system</a:t>
            </a:r>
          </a:p>
        </p:txBody>
      </p:sp>
      <p:pic>
        <p:nvPicPr>
          <p:cNvPr id="56" name="Graphic 27">
            <a:extLst>
              <a:ext uri="{FF2B5EF4-FFF2-40B4-BE49-F238E27FC236}">
                <a16:creationId xmlns:a16="http://schemas.microsoft.com/office/drawing/2014/main" id="{CB66B69F-9B64-254B-9239-69CF66F18ADF}"/>
              </a:ext>
            </a:extLst>
          </p:cNvPr>
          <p:cNvPicPr>
            <a:picLocks noChangeAspect="1" noChangeArrowheads="1"/>
          </p:cNvPicPr>
          <p:nvPr/>
        </p:nvPicPr>
        <p:blipFill>
          <a:blip r:embed="rId17">
            <a:extLst>
              <a:ext uri="{96DAC541-7B7A-43D3-8B79-37D633B846F1}">
                <asvg:svgBlip xmlns:asvg="http://schemas.microsoft.com/office/drawing/2016/SVG/main" r:embed="rId18"/>
              </a:ext>
            </a:extLst>
          </a:blip>
          <a:srcRect/>
          <a:stretch/>
        </p:blipFill>
        <p:spPr bwMode="auto">
          <a:xfrm>
            <a:off x="4914578" y="28225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 name="Graphic 56">
            <a:extLst>
              <a:ext uri="{FF2B5EF4-FFF2-40B4-BE49-F238E27FC236}">
                <a16:creationId xmlns:a16="http://schemas.microsoft.com/office/drawing/2014/main" id="{6FC73283-64B6-8B4A-A99E-8ACFCD22EEDA}"/>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4948188" y="3831363"/>
            <a:ext cx="457200" cy="457200"/>
          </a:xfrm>
          <a:prstGeom prst="rect">
            <a:avLst/>
          </a:prstGeom>
        </p:spPr>
      </p:pic>
      <p:pic>
        <p:nvPicPr>
          <p:cNvPr id="58" name="Graphic 57">
            <a:extLst>
              <a:ext uri="{FF2B5EF4-FFF2-40B4-BE49-F238E27FC236}">
                <a16:creationId xmlns:a16="http://schemas.microsoft.com/office/drawing/2014/main" id="{B3AF09BC-01BC-7846-9CEB-2AD7AD813641}"/>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6007296" y="2813050"/>
            <a:ext cx="457200" cy="457200"/>
          </a:xfrm>
          <a:prstGeom prst="rect">
            <a:avLst/>
          </a:prstGeom>
        </p:spPr>
      </p:pic>
      <p:pic>
        <p:nvPicPr>
          <p:cNvPr id="59" name="Graphic 58">
            <a:extLst>
              <a:ext uri="{FF2B5EF4-FFF2-40B4-BE49-F238E27FC236}">
                <a16:creationId xmlns:a16="http://schemas.microsoft.com/office/drawing/2014/main" id="{7EDE6175-FD6E-284F-8565-0A9285706B7C}"/>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6003909" y="3831363"/>
            <a:ext cx="457200" cy="457200"/>
          </a:xfrm>
          <a:prstGeom prst="rect">
            <a:avLst/>
          </a:prstGeom>
        </p:spPr>
      </p:pic>
      <p:pic>
        <p:nvPicPr>
          <p:cNvPr id="60" name="Graphic 59">
            <a:extLst>
              <a:ext uri="{FF2B5EF4-FFF2-40B4-BE49-F238E27FC236}">
                <a16:creationId xmlns:a16="http://schemas.microsoft.com/office/drawing/2014/main" id="{F8AA21ED-C711-5C40-8944-CBB7BFDFB676}"/>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4948188" y="4933170"/>
            <a:ext cx="457200" cy="457200"/>
          </a:xfrm>
          <a:prstGeom prst="rect">
            <a:avLst/>
          </a:prstGeom>
        </p:spPr>
      </p:pic>
      <p:sp>
        <p:nvSpPr>
          <p:cNvPr id="61" name="TextBox 23">
            <a:extLst>
              <a:ext uri="{FF2B5EF4-FFF2-40B4-BE49-F238E27FC236}">
                <a16:creationId xmlns:a16="http://schemas.microsoft.com/office/drawing/2014/main" id="{91BB56AC-22C5-1949-AE42-5EA104E0C834}"/>
              </a:ext>
            </a:extLst>
          </p:cNvPr>
          <p:cNvSpPr txBox="1">
            <a:spLocks noChangeArrowheads="1"/>
          </p:cNvSpPr>
          <p:nvPr/>
        </p:nvSpPr>
        <p:spPr bwMode="auto">
          <a:xfrm>
            <a:off x="4479874" y="4288563"/>
            <a:ext cx="1333304"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100" dirty="0">
                <a:latin typeface="Arial" panose="020B0604020202020204" pitchFamily="34" charset="0"/>
                <a:cs typeface="Arial" panose="020B0604020202020204" pitchFamily="34" charset="0"/>
              </a:rPr>
              <a:t>One Zone Infrequent Access</a:t>
            </a:r>
            <a:endParaRPr lang="en-US" altLang="en-US" sz="1100" dirty="0">
              <a:latin typeface="Arial" panose="020B0604020202020204" pitchFamily="34" charset="0"/>
              <a:ea typeface="Amazon Ember" panose="020B0603020204020204" pitchFamily="34" charset="0"/>
              <a:cs typeface="Arial" panose="020B0604020202020204" pitchFamily="34" charset="0"/>
            </a:endParaRPr>
          </a:p>
        </p:txBody>
      </p:sp>
      <p:sp>
        <p:nvSpPr>
          <p:cNvPr id="62" name="TextBox 23">
            <a:extLst>
              <a:ext uri="{FF2B5EF4-FFF2-40B4-BE49-F238E27FC236}">
                <a16:creationId xmlns:a16="http://schemas.microsoft.com/office/drawing/2014/main" id="{385D8C73-B212-944D-BDEE-2E5FD29DDC37}"/>
              </a:ext>
            </a:extLst>
          </p:cNvPr>
          <p:cNvSpPr txBox="1">
            <a:spLocks noChangeArrowheads="1"/>
          </p:cNvSpPr>
          <p:nvPr/>
        </p:nvSpPr>
        <p:spPr bwMode="auto">
          <a:xfrm>
            <a:off x="5664478" y="3279775"/>
            <a:ext cx="114617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One Zone</a:t>
            </a:r>
          </a:p>
        </p:txBody>
      </p:sp>
      <p:sp>
        <p:nvSpPr>
          <p:cNvPr id="63" name="TextBox 23">
            <a:extLst>
              <a:ext uri="{FF2B5EF4-FFF2-40B4-BE49-F238E27FC236}">
                <a16:creationId xmlns:a16="http://schemas.microsoft.com/office/drawing/2014/main" id="{9E915854-2C24-EC43-9FCF-4EE8D84CECB9}"/>
              </a:ext>
            </a:extLst>
          </p:cNvPr>
          <p:cNvSpPr txBox="1">
            <a:spLocks noChangeArrowheads="1"/>
          </p:cNvSpPr>
          <p:nvPr/>
        </p:nvSpPr>
        <p:spPr bwMode="auto">
          <a:xfrm>
            <a:off x="5664478" y="4290155"/>
            <a:ext cx="114617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Standard</a:t>
            </a:r>
          </a:p>
        </p:txBody>
      </p:sp>
      <p:sp>
        <p:nvSpPr>
          <p:cNvPr id="64" name="TextBox 23">
            <a:extLst>
              <a:ext uri="{FF2B5EF4-FFF2-40B4-BE49-F238E27FC236}">
                <a16:creationId xmlns:a16="http://schemas.microsoft.com/office/drawing/2014/main" id="{882A494F-6875-8245-9089-A7363A81A944}"/>
              </a:ext>
            </a:extLst>
          </p:cNvPr>
          <p:cNvSpPr txBox="1">
            <a:spLocks noChangeArrowheads="1"/>
          </p:cNvSpPr>
          <p:nvPr/>
        </p:nvSpPr>
        <p:spPr bwMode="auto">
          <a:xfrm>
            <a:off x="4510136" y="5395209"/>
            <a:ext cx="1333304"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100" dirty="0">
                <a:latin typeface="Arial" panose="020B0604020202020204" pitchFamily="34" charset="0"/>
                <a:cs typeface="Arial" panose="020B0604020202020204" pitchFamily="34" charset="0"/>
              </a:rPr>
              <a:t>Standard</a:t>
            </a:r>
            <a:r>
              <a:rPr lang="en-US" sz="1100"/>
              <a:t>–</a:t>
            </a:r>
            <a:r>
              <a:rPr lang="en-US" sz="1100" dirty="0">
                <a:latin typeface="Arial" panose="020B0604020202020204" pitchFamily="34" charset="0"/>
                <a:cs typeface="Arial" panose="020B0604020202020204" pitchFamily="34" charset="0"/>
              </a:rPr>
              <a:t>Infrequent Access</a:t>
            </a:r>
            <a:endParaRPr lang="en-US" altLang="en-US" sz="1100" dirty="0">
              <a:latin typeface="Arial" panose="020B0604020202020204" pitchFamily="34" charset="0"/>
              <a:ea typeface="Amazon Ember" panose="020B0603020204020204" pitchFamily="34" charset="0"/>
              <a:cs typeface="Arial" panose="020B0604020202020204" pitchFamily="34" charset="0"/>
            </a:endParaRPr>
          </a:p>
        </p:txBody>
      </p:sp>
      <p:pic>
        <p:nvPicPr>
          <p:cNvPr id="3" name="Graphic 2">
            <a:extLst>
              <a:ext uri="{FF2B5EF4-FFF2-40B4-BE49-F238E27FC236}">
                <a16:creationId xmlns:a16="http://schemas.microsoft.com/office/drawing/2014/main" id="{1F25201F-29EF-C94B-8BA8-34B87967AD22}"/>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9399553" y="3812944"/>
            <a:ext cx="457200" cy="457200"/>
          </a:xfrm>
          <a:prstGeom prst="rect">
            <a:avLst/>
          </a:prstGeom>
        </p:spPr>
      </p:pic>
      <p:pic>
        <p:nvPicPr>
          <p:cNvPr id="5" name="Graphic 4">
            <a:extLst>
              <a:ext uri="{FF2B5EF4-FFF2-40B4-BE49-F238E27FC236}">
                <a16:creationId xmlns:a16="http://schemas.microsoft.com/office/drawing/2014/main" id="{709E0415-4C90-4549-B514-BF41A4F5A5DB}"/>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9399553" y="2792413"/>
            <a:ext cx="457200" cy="457200"/>
          </a:xfrm>
          <a:prstGeom prst="rect">
            <a:avLst/>
          </a:prstGeom>
        </p:spPr>
      </p:pic>
      <p:sp>
        <p:nvSpPr>
          <p:cNvPr id="65" name="TextBox 31">
            <a:extLst>
              <a:ext uri="{FF2B5EF4-FFF2-40B4-BE49-F238E27FC236}">
                <a16:creationId xmlns:a16="http://schemas.microsoft.com/office/drawing/2014/main" id="{B4755E21-8B38-E147-B4F2-0AB00BB063F6}"/>
              </a:ext>
            </a:extLst>
          </p:cNvPr>
          <p:cNvSpPr txBox="1">
            <a:spLocks noChangeArrowheads="1"/>
          </p:cNvSpPr>
          <p:nvPr/>
        </p:nvSpPr>
        <p:spPr bwMode="auto">
          <a:xfrm>
            <a:off x="8953723" y="3238500"/>
            <a:ext cx="131921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Amazon </a:t>
            </a:r>
            <a:r>
              <a:rPr lang="en-US" altLang="en-US" sz="1100" dirty="0" err="1">
                <a:latin typeface="Arial" panose="020B0604020202020204" pitchFamily="34" charset="0"/>
                <a:ea typeface="Amazon Ember" panose="020B0603020204020204" pitchFamily="34" charset="0"/>
                <a:cs typeface="Arial" panose="020B0604020202020204" pitchFamily="34" charset="0"/>
              </a:rPr>
              <a:t>FSx</a:t>
            </a:r>
            <a:endParaRPr lang="en-US" altLang="en-US" sz="1100" dirty="0">
              <a:latin typeface="Arial" panose="020B0604020202020204" pitchFamily="34" charset="0"/>
              <a:ea typeface="Amazon Ember" panose="020B0603020204020204" pitchFamily="34" charset="0"/>
              <a:cs typeface="Arial" panose="020B0604020202020204" pitchFamily="34" charset="0"/>
            </a:endParaRPr>
          </a:p>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File Gateway</a:t>
            </a:r>
          </a:p>
        </p:txBody>
      </p:sp>
      <p:sp>
        <p:nvSpPr>
          <p:cNvPr id="66" name="TextBox 33">
            <a:extLst>
              <a:ext uri="{FF2B5EF4-FFF2-40B4-BE49-F238E27FC236}">
                <a16:creationId xmlns:a16="http://schemas.microsoft.com/office/drawing/2014/main" id="{15F120A6-1A7D-DD49-8521-F65B645239A7}"/>
              </a:ext>
            </a:extLst>
          </p:cNvPr>
          <p:cNvSpPr txBox="1">
            <a:spLocks noChangeArrowheads="1"/>
          </p:cNvSpPr>
          <p:nvPr/>
        </p:nvSpPr>
        <p:spPr bwMode="auto">
          <a:xfrm>
            <a:off x="8953722" y="4270144"/>
            <a:ext cx="1319214"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Amazon S3</a:t>
            </a:r>
          </a:p>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File Gateway</a:t>
            </a:r>
          </a:p>
        </p:txBody>
      </p:sp>
      <p:sp>
        <p:nvSpPr>
          <p:cNvPr id="68" name="TextBox 23">
            <a:extLst>
              <a:ext uri="{FF2B5EF4-FFF2-40B4-BE49-F238E27FC236}">
                <a16:creationId xmlns:a16="http://schemas.microsoft.com/office/drawing/2014/main" id="{4A236360-567C-8B4F-BF51-B37938BA5BA6}"/>
              </a:ext>
            </a:extLst>
          </p:cNvPr>
          <p:cNvSpPr txBox="1">
            <a:spLocks noChangeArrowheads="1"/>
          </p:cNvSpPr>
          <p:nvPr/>
        </p:nvSpPr>
        <p:spPr bwMode="auto">
          <a:xfrm>
            <a:off x="2217737" y="5395209"/>
            <a:ext cx="132518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100" dirty="0">
                <a:latin typeface="Arial" panose="020B0604020202020204" pitchFamily="34" charset="0"/>
                <a:cs typeface="Arial" panose="020B0604020202020204" pitchFamily="34" charset="0"/>
              </a:rPr>
              <a:t>Amazon Data Lifecycle Manager</a:t>
            </a:r>
            <a:endParaRPr lang="en-US" altLang="en-US" sz="1100" dirty="0">
              <a:latin typeface="Arial" panose="020B0604020202020204" pitchFamily="34" charset="0"/>
              <a:ea typeface="Amazon Ember" panose="020B0603020204020204" pitchFamily="34" charset="0"/>
              <a:cs typeface="Arial" panose="020B0604020202020204" pitchFamily="34" charset="0"/>
            </a:endParaRPr>
          </a:p>
        </p:txBody>
      </p:sp>
      <p:pic>
        <p:nvPicPr>
          <p:cNvPr id="70" name="Graphic 6">
            <a:extLst>
              <a:ext uri="{FF2B5EF4-FFF2-40B4-BE49-F238E27FC236}">
                <a16:creationId xmlns:a16="http://schemas.microsoft.com/office/drawing/2014/main" id="{BBAE870F-6EC9-D943-B4FC-02DAA86F0147}"/>
              </a:ext>
            </a:extLst>
          </p:cNvPr>
          <p:cNvPicPr>
            <a:picLocks noChangeAspect="1" noChangeArrowheads="1"/>
          </p:cNvPicPr>
          <p:nvPr/>
        </p:nvPicPr>
        <p:blipFill>
          <a:blip r:embed="rId31">
            <a:extLst>
              <a:ext uri="{96DAC541-7B7A-43D3-8B79-37D633B846F1}">
                <asvg:svgBlip xmlns:asvg="http://schemas.microsoft.com/office/drawing/2016/SVG/main" r:embed="rId32"/>
              </a:ext>
            </a:extLst>
          </a:blip>
          <a:srcRect/>
          <a:stretch/>
        </p:blipFill>
        <p:spPr bwMode="auto">
          <a:xfrm>
            <a:off x="2654069" y="4943312"/>
            <a:ext cx="457200" cy="457200"/>
          </a:xfrm>
          <a:prstGeom prst="rect">
            <a:avLst/>
          </a:prstGeom>
          <a:noFill/>
          <a:ln>
            <a:noFill/>
          </a:ln>
        </p:spPr>
      </p:pic>
      <p:sp>
        <p:nvSpPr>
          <p:cNvPr id="69" name="TextBox 23">
            <a:extLst>
              <a:ext uri="{FF2B5EF4-FFF2-40B4-BE49-F238E27FC236}">
                <a16:creationId xmlns:a16="http://schemas.microsoft.com/office/drawing/2014/main" id="{4320B38A-36CD-D547-BEAD-5AE2994EB666}"/>
              </a:ext>
            </a:extLst>
          </p:cNvPr>
          <p:cNvSpPr txBox="1">
            <a:spLocks noChangeArrowheads="1"/>
          </p:cNvSpPr>
          <p:nvPr/>
        </p:nvSpPr>
        <p:spPr bwMode="auto">
          <a:xfrm>
            <a:off x="5664478" y="5390565"/>
            <a:ext cx="114617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Intelligent-Tiering</a:t>
            </a:r>
          </a:p>
        </p:txBody>
      </p:sp>
      <p:pic>
        <p:nvPicPr>
          <p:cNvPr id="71" name="Graphic 70">
            <a:extLst>
              <a:ext uri="{FF2B5EF4-FFF2-40B4-BE49-F238E27FC236}">
                <a16:creationId xmlns:a16="http://schemas.microsoft.com/office/drawing/2014/main" id="{5B90B21A-358B-7940-90B3-1D9C78ACB15B}"/>
              </a:ext>
            </a:extLst>
          </p:cNvPr>
          <p:cNvPicPr>
            <a:picLocks noChangeAspect="1"/>
          </p:cNvPicPr>
          <p:nvPr/>
        </p:nvPicPr>
        <p:blipFill>
          <a:blip r:embed="rId33">
            <a:extLst>
              <a:ext uri="{96DAC541-7B7A-43D3-8B79-37D633B846F1}">
                <asvg:svgBlip xmlns:asvg="http://schemas.microsoft.com/office/drawing/2016/SVG/main" r:embed="rId34"/>
              </a:ext>
            </a:extLst>
          </a:blip>
          <a:srcRect/>
          <a:stretch/>
        </p:blipFill>
        <p:spPr>
          <a:xfrm>
            <a:off x="6014988" y="4940654"/>
            <a:ext cx="457200" cy="457200"/>
          </a:xfrm>
          <a:prstGeom prst="rect">
            <a:avLst/>
          </a:prstGeom>
        </p:spPr>
      </p:pic>
    </p:spTree>
  </p:cSld>
  <p:clrMapOvr>
    <a:masterClrMapping/>
  </p:clrMapOvr>
</p:sld>
</file>

<file path=ppt/theme/theme1.xml><?xml version="1.0" encoding="utf-8"?>
<a:theme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p="http://schemas.openxmlformats.org/presentationml/2006/main" name="Title-and-Content">
  <a:themeElements>
    <a:clrScheme name="Custom 1">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0662c1"/>
      </a:folHlink>
    </a:clrScheme>
    <a:fontScheme name="Office">
      <a:majorFont>
        <a:latin typeface="Calibri Light" panose="20"/>
        <a:ea typeface=""/>
        <a:cs typeface=""/>
        <a:font script="Jpan" typeface="Yu Gothic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20"/>
        <a:ea typeface=""/>
        <a:cs typeface=""/>
        <a:font script="Jpan" typeface="Yu Gothic"/>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theme>
</file>

<file path=ppt/theme/theme2.xml><?xml version="1.0" encoding="utf-8"?>
<a:theme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p="http://schemas.openxmlformats.org/presentation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20"/>
        <a:ea typeface=""/>
        <a:cs typeface=""/>
        <a:font script="Jpan" typeface="Yu Gothic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20"/>
        <a:ea typeface=""/>
        <a:cs typeface=""/>
        <a:font script="Jpan" typeface="Yu Gothic"/>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theme>
</file>

<file path=docProps/app.xml><?xml version="1.0" encoding="utf-8"?>
<ep:Properties xmlns:r="http://schemas.openxmlformats.org/officeDocument/2006/relationships" xmlns:ep="http://schemas.openxmlformats.org/officeDocument/2006/extended-properties" xmlns:vt="http://schemas.openxmlformats.org/officeDocument/2006/docPropsVTypes">
  <ep:Manager/>
  <ep:Company/>
  <ep:Words>7949</ep:Words>
  <ep:PresentationFormat>Widescreen</ep:PresentationFormat>
  <ep:Paragraphs>1794</ep:Paragraphs>
  <ep:Slides>107</ep:Slides>
  <ep:Notes>11</ep:Notes>
  <ep:TotalTime>0</ep:TotalTime>
  <ep:HiddenSlides>0</ep:HiddenSlides>
  <ep:MMClips>0</ep:MMClips>
  <ep:HeadingPairs>
    <vt:vector size="4" baseType="variant">
      <vt:variant>
        <vt:lpstr>테마</vt:lpstr>
      </vt:variant>
      <vt:variant>
        <vt:i4>1</vt:i4>
      </vt:variant>
      <vt:variant>
        <vt:lpstr>슬라이드 제목</vt:lpstr>
      </vt:variant>
      <vt:variant>
        <vt:i4>107</vt:i4>
      </vt:variant>
    </vt:vector>
  </ep:HeadingPairs>
  <ep:TitlesOfParts>
    <vt:vector size="108" baseType="lpstr">
      <vt:lpstr>Title-and-Content</vt:lpstr>
      <vt:lpstr>슬라이드 1</vt:lpstr>
      <vt:lpstr>Arrows</vt:lpstr>
      <vt:lpstr>General Icons</vt:lpstr>
      <vt:lpstr>General Icons</vt:lpstr>
      <vt:lpstr>Analytics</vt:lpstr>
      <vt:lpstr>Analytics</vt:lpstr>
      <vt:lpstr>슬라이드 7</vt:lpstr>
      <vt:lpstr>슬라이드 8</vt:lpstr>
      <vt:lpstr>슬라이드 9</vt:lpstr>
      <vt:lpstr>슬라이드 10</vt:lpstr>
      <vt:lpstr>슬라이드 11</vt:lpstr>
      <vt:lpstr>슬라이드 12</vt:lpstr>
      <vt:lpstr>슬라이드 13</vt:lpstr>
      <vt:lpstr>슬라이드 14</vt:lpstr>
      <vt:lpstr>슬라이드 15</vt:lpstr>
      <vt:lpstr>슬라이드 16</vt:lpstr>
      <vt:lpstr>슬라이드 17</vt:lpstr>
      <vt:lpstr>슬라이드 18</vt:lpstr>
      <vt:lpstr>슬라이드 19</vt:lpstr>
      <vt:lpstr>슬라이드 20</vt:lpstr>
      <vt:lpstr>슬라이드 21</vt:lpstr>
      <vt:lpstr>슬라이드 22</vt:lpstr>
      <vt:lpstr>슬라이드 23</vt:lpstr>
      <vt:lpstr>슬라이드 24</vt:lpstr>
      <vt:lpstr>슬라이드 25</vt:lpstr>
      <vt:lpstr>슬라이드 26</vt:lpstr>
      <vt:lpstr>슬라이드 27</vt:lpstr>
      <vt:lpstr>슬라이드 28</vt:lpstr>
      <vt:lpstr>슬라이드 29</vt:lpstr>
      <vt:lpstr>슬라이드 30</vt:lpstr>
      <vt:lpstr>슬라이드 31</vt:lpstr>
      <vt:lpstr>슬라이드 32</vt:lpstr>
      <vt:lpstr>슬라이드 33</vt:lpstr>
      <vt:lpstr>슬라이드 34</vt:lpstr>
      <vt:lpstr>슬라이드 35</vt:lpstr>
      <vt:lpstr>슬라이드 36</vt:lpstr>
      <vt:lpstr>슬라이드 37</vt:lpstr>
      <vt:lpstr>슬라이드 38</vt:lpstr>
      <vt:lpstr>슬라이드 39</vt:lpstr>
      <vt:lpstr>슬라이드 40</vt:lpstr>
      <vt:lpstr>슬라이드 41</vt:lpstr>
      <vt:lpstr>슬라이드 42</vt:lpstr>
      <vt:lpstr>슬라이드 43</vt:lpstr>
      <vt:lpstr>슬라이드 44</vt:lpstr>
      <vt:lpstr>슬라이드 45</vt:lpstr>
      <vt:lpstr>슬라이드 46</vt:lpstr>
      <vt:lpstr>슬라이드 47</vt:lpstr>
      <vt:lpstr>슬라이드 48</vt:lpstr>
      <vt:lpstr>슬라이드 49</vt:lpstr>
      <vt:lpstr>슬라이드 50</vt:lpstr>
      <vt:lpstr>슬라이드 51</vt:lpstr>
      <vt:lpstr>슬라이드 52</vt:lpstr>
      <vt:lpstr>슬라이드 53</vt:lpstr>
      <vt:lpstr>슬라이드 54</vt:lpstr>
      <vt:lpstr>슬라이드 55</vt:lpstr>
      <vt:lpstr>슬라이드 56</vt:lpstr>
      <vt:lpstr>슬라이드 57</vt:lpstr>
      <vt:lpstr>슬라이드 58</vt:lpstr>
      <vt:lpstr>슬라이드 59</vt:lpstr>
      <vt:lpstr>슬라이드 60</vt:lpstr>
      <vt:lpstr>슬라이드 61</vt:lpstr>
      <vt:lpstr>슬라이드 62</vt:lpstr>
      <vt:lpstr>슬라이드 63</vt:lpstr>
      <vt:lpstr>슬라이드 64</vt:lpstr>
      <vt:lpstr>슬라이드 65</vt:lpstr>
      <vt:lpstr>슬라이드 66</vt:lpstr>
      <vt:lpstr>슬라이드 67</vt:lpstr>
      <vt:lpstr>슬라이드 68</vt:lpstr>
      <vt:lpstr>슬라이드 69</vt:lpstr>
      <vt:lpstr>슬라이드 70</vt:lpstr>
      <vt:lpstr>슬라이드 71</vt:lpstr>
      <vt:lpstr>슬라이드 72</vt:lpstr>
      <vt:lpstr>슬라이드 73</vt:lpstr>
      <vt:lpstr>슬라이드 74</vt:lpstr>
      <vt:lpstr>슬라이드 75</vt:lpstr>
      <vt:lpstr>슬라이드 76</vt:lpstr>
      <vt:lpstr>슬라이드 77</vt:lpstr>
      <vt:lpstr>슬라이드 78</vt:lpstr>
      <vt:lpstr>슬라이드 79</vt:lpstr>
      <vt:lpstr>슬라이드 80</vt:lpstr>
      <vt:lpstr>슬라이드 81</vt:lpstr>
      <vt:lpstr>슬라이드 82</vt:lpstr>
      <vt:lpstr>슬라이드 83</vt:lpstr>
      <vt:lpstr>슬라이드 84</vt:lpstr>
      <vt:lpstr>슬라이드 85</vt:lpstr>
      <vt:lpstr>슬라이드 86</vt:lpstr>
      <vt:lpstr>슬라이드 87</vt:lpstr>
      <vt:lpstr>슬라이드 88</vt:lpstr>
      <vt:lpstr>슬라이드 89</vt:lpstr>
      <vt:lpstr>슬라이드 90</vt:lpstr>
      <vt:lpstr>슬라이드 91</vt:lpstr>
      <vt:lpstr>슬라이드 92</vt:lpstr>
      <vt:lpstr>슬라이드 93</vt:lpstr>
      <vt:lpstr>슬라이드 94</vt:lpstr>
      <vt:lpstr>슬라이드 95</vt:lpstr>
      <vt:lpstr>슬라이드 96</vt:lpstr>
      <vt:lpstr>슬라이드 97</vt:lpstr>
      <vt:lpstr>슬라이드 98</vt:lpstr>
      <vt:lpstr>슬라이드 99</vt:lpstr>
      <vt:lpstr>슬라이드 100</vt:lpstr>
      <vt:lpstr>슬라이드 101</vt:lpstr>
      <vt:lpstr>슬라이드 102</vt:lpstr>
      <vt:lpstr>슬라이드 103</vt:lpstr>
      <vt:lpstr>슬라이드 104</vt:lpstr>
      <vt:lpstr>슬라이드 105</vt:lpstr>
      <vt:lpstr>슬라이드 106</vt:lpstr>
      <vt:lpstr>Security, Identity, &amp; Compliance</vt:lpstr>
    </vt:vector>
  </ep:TitlesOfParts>
  <ep:HyperlinkBase/>
  <ep:Application>Show</ep:Application>
  <ep:AppVersion>12.0000</ep:AppVersion>
</ep:Properties>
</file>

<file path=docProps/core.xml><?xml version="1.0" encoding="utf-8"?>
<cp:coreProperties xmlns:r="http://schemas.openxmlformats.org/officeDocument/2006/relationships" xmlns:cp="http://schemas.openxmlformats.org/package/2006/metadata/core-properties" xmlns:dc="http://purl.org/dc/elements/1.1/" xmlns:dcterms="http://purl.org/dc/terms/" xmlns:dcmitype="http://purl.org/dc/dcmitype/" xmlns:xsi="http://www.w3.org/2001/XMLSchema-instance">
  <dcterms:created xsi:type="dcterms:W3CDTF">2020-03-23T21:46:17.000</dcterms:created>
  <dc:creator>Microsoft Office User</dc:creator>
  <cp:lastModifiedBy>user</cp:lastModifiedBy>
  <dcterms:modified xsi:type="dcterms:W3CDTF">2022-10-02T08:46:49.543</dcterms:modified>
  <cp:revision>2407</cp:revision>
  <dc:title>PowerPoint Presentation</dc:title>
  <cp:version>1000.0000.01</cp:version>
</cp:coreProperties>
</file>